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3"/>
  </p:notesMasterIdLst>
  <p:sldIdLst>
    <p:sldId id="317" r:id="rId2"/>
    <p:sldId id="350" r:id="rId3"/>
    <p:sldId id="351" r:id="rId4"/>
    <p:sldId id="352" r:id="rId5"/>
    <p:sldId id="353" r:id="rId6"/>
    <p:sldId id="354" r:id="rId7"/>
    <p:sldId id="355" r:id="rId8"/>
    <p:sldId id="356" r:id="rId9"/>
    <p:sldId id="357" r:id="rId10"/>
    <p:sldId id="358" r:id="rId11"/>
    <p:sldId id="359" r:id="rId12"/>
    <p:sldId id="360" r:id="rId13"/>
    <p:sldId id="361" r:id="rId14"/>
    <p:sldId id="362" r:id="rId15"/>
    <p:sldId id="363" r:id="rId16"/>
    <p:sldId id="364" r:id="rId17"/>
    <p:sldId id="365" r:id="rId18"/>
    <p:sldId id="366" r:id="rId19"/>
    <p:sldId id="343" r:id="rId20"/>
    <p:sldId id="348" r:id="rId21"/>
    <p:sldId id="346" r:id="rId22"/>
  </p:sldIdLst>
  <p:sldSz cx="12192000" cy="6858000"/>
  <p:notesSz cx="6858000" cy="9144000"/>
  <p:defaultTextStyle>
    <a:defPPr>
      <a:defRPr lang="en-US"/>
    </a:defPPr>
    <a:lvl1pPr marL="0" algn="l" defTabSz="914360" rtl="0" eaLnBrk="1" latinLnBrk="0" hangingPunct="1">
      <a:defRPr sz="1800" kern="1200">
        <a:solidFill>
          <a:schemeClr val="tx1"/>
        </a:solidFill>
        <a:latin typeface="+mn-lt"/>
        <a:ea typeface="+mn-ea"/>
        <a:cs typeface="+mn-cs"/>
      </a:defRPr>
    </a:lvl1pPr>
    <a:lvl2pPr marL="457181" algn="l" defTabSz="914360" rtl="0" eaLnBrk="1" latinLnBrk="0" hangingPunct="1">
      <a:defRPr sz="1800" kern="1200">
        <a:solidFill>
          <a:schemeClr val="tx1"/>
        </a:solidFill>
        <a:latin typeface="+mn-lt"/>
        <a:ea typeface="+mn-ea"/>
        <a:cs typeface="+mn-cs"/>
      </a:defRPr>
    </a:lvl2pPr>
    <a:lvl3pPr marL="914360" algn="l" defTabSz="914360" rtl="0" eaLnBrk="1" latinLnBrk="0" hangingPunct="1">
      <a:defRPr sz="1800" kern="1200">
        <a:solidFill>
          <a:schemeClr val="tx1"/>
        </a:solidFill>
        <a:latin typeface="+mn-lt"/>
        <a:ea typeface="+mn-ea"/>
        <a:cs typeface="+mn-cs"/>
      </a:defRPr>
    </a:lvl3pPr>
    <a:lvl4pPr marL="1371540" algn="l" defTabSz="914360" rtl="0" eaLnBrk="1" latinLnBrk="0" hangingPunct="1">
      <a:defRPr sz="1800" kern="1200">
        <a:solidFill>
          <a:schemeClr val="tx1"/>
        </a:solidFill>
        <a:latin typeface="+mn-lt"/>
        <a:ea typeface="+mn-ea"/>
        <a:cs typeface="+mn-cs"/>
      </a:defRPr>
    </a:lvl4pPr>
    <a:lvl5pPr marL="1828720" algn="l" defTabSz="914360" rtl="0" eaLnBrk="1" latinLnBrk="0" hangingPunct="1">
      <a:defRPr sz="1800" kern="1200">
        <a:solidFill>
          <a:schemeClr val="tx1"/>
        </a:solidFill>
        <a:latin typeface="+mn-lt"/>
        <a:ea typeface="+mn-ea"/>
        <a:cs typeface="+mn-cs"/>
      </a:defRPr>
    </a:lvl5pPr>
    <a:lvl6pPr marL="2285900" algn="l" defTabSz="914360" rtl="0" eaLnBrk="1" latinLnBrk="0" hangingPunct="1">
      <a:defRPr sz="1800" kern="1200">
        <a:solidFill>
          <a:schemeClr val="tx1"/>
        </a:solidFill>
        <a:latin typeface="+mn-lt"/>
        <a:ea typeface="+mn-ea"/>
        <a:cs typeface="+mn-cs"/>
      </a:defRPr>
    </a:lvl6pPr>
    <a:lvl7pPr marL="2743079" algn="l" defTabSz="914360" rtl="0" eaLnBrk="1" latinLnBrk="0" hangingPunct="1">
      <a:defRPr sz="1800" kern="1200">
        <a:solidFill>
          <a:schemeClr val="tx1"/>
        </a:solidFill>
        <a:latin typeface="+mn-lt"/>
        <a:ea typeface="+mn-ea"/>
        <a:cs typeface="+mn-cs"/>
      </a:defRPr>
    </a:lvl7pPr>
    <a:lvl8pPr marL="3200260" algn="l" defTabSz="914360" rtl="0" eaLnBrk="1" latinLnBrk="0" hangingPunct="1">
      <a:defRPr sz="1800" kern="1200">
        <a:solidFill>
          <a:schemeClr val="tx1"/>
        </a:solidFill>
        <a:latin typeface="+mn-lt"/>
        <a:ea typeface="+mn-ea"/>
        <a:cs typeface="+mn-cs"/>
      </a:defRPr>
    </a:lvl8pPr>
    <a:lvl9pPr marL="3657439" algn="l" defTabSz="91436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7" autoAdjust="0"/>
    <p:restoredTop sz="95062" autoAdjust="0"/>
  </p:normalViewPr>
  <p:slideViewPr>
    <p:cSldViewPr>
      <p:cViewPr varScale="1">
        <p:scale>
          <a:sx n="127" d="100"/>
          <a:sy n="127" d="100"/>
        </p:scale>
        <p:origin x="200"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6" d="100"/>
          <a:sy n="66" d="100"/>
        </p:scale>
        <p:origin x="310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99FB20-1BAE-8E4A-9180-42CF8D674309}" type="datetimeFigureOut">
              <a:rPr lang="en-US" smtClean="0"/>
              <a:t>6/10/18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57983A-DE11-C34E-BCCB-48DFFDA6E26C}" type="slidenum">
              <a:rPr lang="en-US" smtClean="0"/>
              <a:t>‹#›</a:t>
            </a:fld>
            <a:endParaRPr lang="en-US" dirty="0"/>
          </a:p>
        </p:txBody>
      </p:sp>
    </p:spTree>
    <p:extLst>
      <p:ext uri="{BB962C8B-B14F-4D97-AF65-F5344CB8AC3E}">
        <p14:creationId xmlns:p14="http://schemas.microsoft.com/office/powerpoint/2010/main" val="2094748854"/>
      </p:ext>
    </p:extLst>
  </p:cSld>
  <p:clrMap bg1="lt1" tx1="dk1" bg2="lt2" tx2="dk2" accent1="accent1" accent2="accent2" accent3="accent3" accent4="accent4" accent5="accent5" accent6="accent6" hlink="hlink" folHlink="folHlink"/>
  <p:notesStyle>
    <a:lvl1pPr marL="0" algn="l" defTabSz="457181" rtl="0" eaLnBrk="1" latinLnBrk="0" hangingPunct="1">
      <a:defRPr sz="600" kern="1200">
        <a:solidFill>
          <a:schemeClr val="tx1"/>
        </a:solidFill>
        <a:latin typeface="+mn-lt"/>
        <a:ea typeface="+mn-ea"/>
        <a:cs typeface="+mn-cs"/>
      </a:defRPr>
    </a:lvl1pPr>
    <a:lvl2pPr marL="228590" algn="l" defTabSz="457181" rtl="0" eaLnBrk="1" latinLnBrk="0" hangingPunct="1">
      <a:defRPr sz="600" kern="1200">
        <a:solidFill>
          <a:schemeClr val="tx1"/>
        </a:solidFill>
        <a:latin typeface="+mn-lt"/>
        <a:ea typeface="+mn-ea"/>
        <a:cs typeface="+mn-cs"/>
      </a:defRPr>
    </a:lvl2pPr>
    <a:lvl3pPr marL="457181" algn="l" defTabSz="457181" rtl="0" eaLnBrk="1" latinLnBrk="0" hangingPunct="1">
      <a:defRPr sz="600" kern="1200">
        <a:solidFill>
          <a:schemeClr val="tx1"/>
        </a:solidFill>
        <a:latin typeface="+mn-lt"/>
        <a:ea typeface="+mn-ea"/>
        <a:cs typeface="+mn-cs"/>
      </a:defRPr>
    </a:lvl3pPr>
    <a:lvl4pPr marL="685770" algn="l" defTabSz="457181" rtl="0" eaLnBrk="1" latinLnBrk="0" hangingPunct="1">
      <a:defRPr sz="600" kern="1200">
        <a:solidFill>
          <a:schemeClr val="tx1"/>
        </a:solidFill>
        <a:latin typeface="+mn-lt"/>
        <a:ea typeface="+mn-ea"/>
        <a:cs typeface="+mn-cs"/>
      </a:defRPr>
    </a:lvl4pPr>
    <a:lvl5pPr marL="914360" algn="l" defTabSz="457181" rtl="0" eaLnBrk="1" latinLnBrk="0" hangingPunct="1">
      <a:defRPr sz="600" kern="1200">
        <a:solidFill>
          <a:schemeClr val="tx1"/>
        </a:solidFill>
        <a:latin typeface="+mn-lt"/>
        <a:ea typeface="+mn-ea"/>
        <a:cs typeface="+mn-cs"/>
      </a:defRPr>
    </a:lvl5pPr>
    <a:lvl6pPr marL="1142950" algn="l" defTabSz="457181" rtl="0" eaLnBrk="1" latinLnBrk="0" hangingPunct="1">
      <a:defRPr sz="600" kern="1200">
        <a:solidFill>
          <a:schemeClr val="tx1"/>
        </a:solidFill>
        <a:latin typeface="+mn-lt"/>
        <a:ea typeface="+mn-ea"/>
        <a:cs typeface="+mn-cs"/>
      </a:defRPr>
    </a:lvl6pPr>
    <a:lvl7pPr marL="1371540" algn="l" defTabSz="457181" rtl="0" eaLnBrk="1" latinLnBrk="0" hangingPunct="1">
      <a:defRPr sz="600" kern="1200">
        <a:solidFill>
          <a:schemeClr val="tx1"/>
        </a:solidFill>
        <a:latin typeface="+mn-lt"/>
        <a:ea typeface="+mn-ea"/>
        <a:cs typeface="+mn-cs"/>
      </a:defRPr>
    </a:lvl7pPr>
    <a:lvl8pPr marL="1600131" algn="l" defTabSz="457181" rtl="0" eaLnBrk="1" latinLnBrk="0" hangingPunct="1">
      <a:defRPr sz="600" kern="1200">
        <a:solidFill>
          <a:schemeClr val="tx1"/>
        </a:solidFill>
        <a:latin typeface="+mn-lt"/>
        <a:ea typeface="+mn-ea"/>
        <a:cs typeface="+mn-cs"/>
      </a:defRPr>
    </a:lvl8pPr>
    <a:lvl9pPr marL="1828720" algn="l" defTabSz="457181"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cecloud.webex.com/acecloud/ldr.php?RCID=0bdc5e4f364f4da0109aeb969006e4f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81"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D57983A-DE11-C34E-BCCB-48DFFDA6E26C}" type="slidenum">
              <a:rPr lang="en-US" smtClean="0"/>
              <a:t>20</a:t>
            </a:fld>
            <a:endParaRPr lang="en-US" dirty="0"/>
          </a:p>
        </p:txBody>
      </p:sp>
    </p:spTree>
    <p:extLst>
      <p:ext uri="{BB962C8B-B14F-4D97-AF65-F5344CB8AC3E}">
        <p14:creationId xmlns:p14="http://schemas.microsoft.com/office/powerpoint/2010/main" val="650526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181" rtl="0" eaLnBrk="1" fontAlgn="auto" latinLnBrk="0" hangingPunct="1">
              <a:lnSpc>
                <a:spcPct val="100000"/>
              </a:lnSpc>
              <a:spcBef>
                <a:spcPts val="0"/>
              </a:spcBef>
              <a:spcAft>
                <a:spcPts val="0"/>
              </a:spcAft>
              <a:buClrTx/>
              <a:buSzTx/>
              <a:buFontTx/>
              <a:buNone/>
              <a:tabLst/>
              <a:defRPr/>
            </a:pPr>
            <a:r>
              <a:rPr lang="en-US" dirty="0">
                <a:hlinkClick r:id="rId3"/>
              </a:rPr>
              <a:t>https://acecloud.webex.com/acecloud/ldr.php?RCID=0bdc5e4f364f4da0109aeb969006e4f4</a:t>
            </a:r>
            <a:endParaRPr lang="en-US" dirty="0"/>
          </a:p>
        </p:txBody>
      </p:sp>
      <p:sp>
        <p:nvSpPr>
          <p:cNvPr id="4" name="Slide Number Placeholder 3"/>
          <p:cNvSpPr>
            <a:spLocks noGrp="1"/>
          </p:cNvSpPr>
          <p:nvPr>
            <p:ph type="sldNum" sz="quarter" idx="10"/>
          </p:nvPr>
        </p:nvSpPr>
        <p:spPr/>
        <p:txBody>
          <a:bodyPr/>
          <a:lstStyle/>
          <a:p>
            <a:fld id="{ED57983A-DE11-C34E-BCCB-48DFFDA6E26C}" type="slidenum">
              <a:rPr lang="en-US" smtClean="0"/>
              <a:t>21</a:t>
            </a:fld>
            <a:endParaRPr lang="en-US" dirty="0"/>
          </a:p>
        </p:txBody>
      </p:sp>
    </p:spTree>
    <p:extLst>
      <p:ext uri="{BB962C8B-B14F-4D97-AF65-F5344CB8AC3E}">
        <p14:creationId xmlns:p14="http://schemas.microsoft.com/office/powerpoint/2010/main" val="38788026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921500"/>
          </a:xfrm>
          <a:prstGeom prst="rect">
            <a:avLst/>
          </a:prstGeom>
        </p:spPr>
      </p:pic>
      <p:sp>
        <p:nvSpPr>
          <p:cNvPr id="8" name="Shape 33"/>
          <p:cNvSpPr/>
          <p:nvPr userDrawn="1"/>
        </p:nvSpPr>
        <p:spPr>
          <a:xfrm>
            <a:off x="-18340" y="5033624"/>
            <a:ext cx="12210340" cy="1885393"/>
          </a:xfrm>
          <a:prstGeom prst="rect">
            <a:avLst/>
          </a:prstGeom>
          <a:solidFill>
            <a:srgbClr val="FFFFFF">
              <a:alpha val="94000"/>
            </a:srgbClr>
          </a:solidFill>
          <a:ln w="12700">
            <a:miter lim="400000"/>
          </a:ln>
        </p:spPr>
        <p:txBody>
          <a:bodyPr lIns="0" tIns="0" rIns="0" bIns="0" anchor="ctr"/>
          <a:lstStyle/>
          <a:p>
            <a:pPr lvl="0">
              <a:defRPr sz="3200"/>
            </a:pPr>
            <a:endParaRPr sz="1600"/>
          </a:p>
        </p:txBody>
      </p:sp>
      <p:sp>
        <p:nvSpPr>
          <p:cNvPr id="9" name="Shape 33"/>
          <p:cNvSpPr/>
          <p:nvPr userDrawn="1"/>
        </p:nvSpPr>
        <p:spPr>
          <a:xfrm>
            <a:off x="-7060" y="6273802"/>
            <a:ext cx="12217400" cy="645215"/>
          </a:xfrm>
          <a:prstGeom prst="rect">
            <a:avLst/>
          </a:prstGeom>
          <a:noFill/>
          <a:ln w="12700">
            <a:miter lim="400000"/>
          </a:ln>
        </p:spPr>
        <p:txBody>
          <a:bodyPr lIns="0" tIns="0" rIns="0" bIns="0" anchor="ctr"/>
          <a:lstStyle/>
          <a:p>
            <a:pPr lvl="0">
              <a:defRPr sz="3200"/>
            </a:pPr>
            <a:endParaRPr sz="1600">
              <a:solidFill>
                <a:schemeClr val="bg2"/>
              </a:solidFill>
            </a:endParaRP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
        <p:nvSpPr>
          <p:cNvPr id="11" name="Shape 35"/>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13" name="Title 1"/>
          <p:cNvSpPr>
            <a:spLocks noGrp="1"/>
          </p:cNvSpPr>
          <p:nvPr>
            <p:ph type="title" hasCustomPrompt="1"/>
          </p:nvPr>
        </p:nvSpPr>
        <p:spPr>
          <a:xfrm>
            <a:off x="481360" y="5326402"/>
            <a:ext cx="10515600" cy="861813"/>
          </a:xfrm>
          <a:prstGeom prst="rect">
            <a:avLst/>
          </a:prstGeom>
        </p:spPr>
        <p:txBody>
          <a:bodyPr/>
          <a:lstStyle>
            <a:lvl1pPr>
              <a:defRPr sz="4850" baseline="0">
                <a:solidFill>
                  <a:schemeClr val="tx1"/>
                </a:solidFill>
                <a:latin typeface="Arial" charset="0"/>
                <a:ea typeface="Arial" charset="0"/>
                <a:cs typeface="Arial" charset="0"/>
              </a:defRPr>
            </a:lvl1pPr>
          </a:lstStyle>
          <a:p>
            <a:r>
              <a:rPr lang="en-US" dirty="0"/>
              <a:t>Your title goes here</a:t>
            </a:r>
          </a:p>
        </p:txBody>
      </p:sp>
      <p:sp>
        <p:nvSpPr>
          <p:cNvPr id="14" name="Content Placeholder 3"/>
          <p:cNvSpPr>
            <a:spLocks noGrp="1"/>
          </p:cNvSpPr>
          <p:nvPr>
            <p:ph sz="quarter" idx="10" hasCustomPrompt="1"/>
          </p:nvPr>
        </p:nvSpPr>
        <p:spPr>
          <a:xfrm>
            <a:off x="7049732" y="6456485"/>
            <a:ext cx="4837471" cy="242767"/>
          </a:xfrm>
          <a:prstGeom prst="rect">
            <a:avLst/>
          </a:prstGeom>
        </p:spPr>
        <p:txBody>
          <a:bodyPr/>
          <a:lstStyle>
            <a:lvl1pPr marL="0" indent="0" algn="r">
              <a:buFontTx/>
              <a:buNone/>
              <a:defRPr sz="1800">
                <a:solidFill>
                  <a:schemeClr val="tx1"/>
                </a:solidFill>
                <a:latin typeface="Arial" charset="0"/>
                <a:ea typeface="Arial" charset="0"/>
                <a:cs typeface="Arial" charset="0"/>
              </a:defRPr>
            </a:lvl1pPr>
          </a:lstStyle>
          <a:p>
            <a:pPr lvl="0"/>
            <a:r>
              <a:rPr lang="en-US" dirty="0"/>
              <a:t>Date</a:t>
            </a:r>
          </a:p>
        </p:txBody>
      </p:sp>
    </p:spTree>
    <p:extLst>
      <p:ext uri="{BB962C8B-B14F-4D97-AF65-F5344CB8AC3E}">
        <p14:creationId xmlns:p14="http://schemas.microsoft.com/office/powerpoint/2010/main" val="704508021"/>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Shape 76"/>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5" name="Text Placeholder 4"/>
          <p:cNvSpPr>
            <a:spLocks noGrp="1"/>
          </p:cNvSpPr>
          <p:nvPr>
            <p:ph type="body" sz="quarter" idx="15" hasCustomPrompt="1"/>
          </p:nvPr>
        </p:nvSpPr>
        <p:spPr>
          <a:xfrm>
            <a:off x="1457326" y="2470519"/>
            <a:ext cx="9277351" cy="723900"/>
          </a:xfrm>
          <a:prstGeom prst="rect">
            <a:avLst/>
          </a:prstGeom>
        </p:spPr>
        <p:txBody>
          <a:bodyPr/>
          <a:lstStyle>
            <a:lvl1pPr marL="0" indent="0" algn="ctr">
              <a:buFontTx/>
              <a:buNone/>
              <a:defRPr sz="4000" baseline="0">
                <a:solidFill>
                  <a:schemeClr val="tx1"/>
                </a:solidFill>
                <a:latin typeface="Arial" charset="0"/>
                <a:ea typeface="Arial" charset="0"/>
                <a:cs typeface="Arial" charset="0"/>
              </a:defRPr>
            </a:lvl1pPr>
          </a:lstStyle>
          <a:p>
            <a:pPr lvl="0"/>
            <a:r>
              <a:rPr lang="en-US" dirty="0"/>
              <a:t>“This is where the quote goes.”</a:t>
            </a:r>
          </a:p>
        </p:txBody>
      </p:sp>
      <p:sp>
        <p:nvSpPr>
          <p:cNvPr id="9" name="Text Placeholder 8"/>
          <p:cNvSpPr>
            <a:spLocks noGrp="1"/>
          </p:cNvSpPr>
          <p:nvPr>
            <p:ph type="body" sz="quarter" idx="16" hasCustomPrompt="1"/>
          </p:nvPr>
        </p:nvSpPr>
        <p:spPr>
          <a:xfrm>
            <a:off x="7517868" y="3445041"/>
            <a:ext cx="2971800" cy="400050"/>
          </a:xfrm>
          <a:prstGeom prst="rect">
            <a:avLst/>
          </a:prstGeom>
        </p:spPr>
        <p:txBody>
          <a:bodyPr/>
          <a:lstStyle>
            <a:lvl1pPr marL="0" indent="0">
              <a:buFontTx/>
              <a:buNone/>
              <a:defRPr sz="2500" b="0" i="0" baseline="0">
                <a:solidFill>
                  <a:schemeClr val="accent1"/>
                </a:solidFill>
                <a:latin typeface="Arial" charset="0"/>
                <a:ea typeface="Arial" charset="0"/>
                <a:cs typeface="Arial" charset="0"/>
              </a:defRPr>
            </a:lvl1pPr>
          </a:lstStyle>
          <a:p>
            <a:pPr lvl="0"/>
            <a:r>
              <a:rPr lang="en-US" dirty="0"/>
              <a:t>- Attribution</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
        <p:nvSpPr>
          <p:cNvPr id="10" name="Rectangle 15"/>
          <p:cNvSpPr>
            <a:spLocks noGrp="1" noChangeArrowheads="1"/>
          </p:cNvSpPr>
          <p:nvPr>
            <p:ph type="sldNum" sz="quarter" idx="10"/>
          </p:nvPr>
        </p:nvSpPr>
        <p:spPr>
          <a:xfrm>
            <a:off x="11563032" y="6418262"/>
            <a:ext cx="476567" cy="317181"/>
          </a:xfrm>
          <a:prstGeom prst="rect">
            <a:avLst/>
          </a:prstGeom>
          <a:ln/>
        </p:spPr>
        <p:txBody>
          <a:bodyPr/>
          <a:lstStyle>
            <a:lvl1pPr>
              <a:defRPr b="0" i="0">
                <a:solidFill>
                  <a:schemeClr val="tx1"/>
                </a:solidFill>
                <a:latin typeface="Arial" charset="0"/>
                <a:ea typeface="Arial" charset="0"/>
                <a:cs typeface="Arial" charset="0"/>
              </a:defRPr>
            </a:lvl1pPr>
          </a:lstStyle>
          <a:p>
            <a:pPr>
              <a:defRPr/>
            </a:pPr>
            <a:fld id="{C9C9DEE3-E073-C84A-A55F-F305E68DCAD3}" type="slidenum">
              <a:rPr lang="en-US" altLang="x-none" smtClean="0"/>
              <a:pPr>
                <a:defRPr/>
              </a:pPr>
              <a:t>‹#›</a:t>
            </a:fld>
            <a:r>
              <a:rPr lang="en-US" altLang="x-none" dirty="0"/>
              <a:t> </a:t>
            </a:r>
          </a:p>
        </p:txBody>
      </p:sp>
    </p:spTree>
    <p:extLst>
      <p:ext uri="{BB962C8B-B14F-4D97-AF65-F5344CB8AC3E}">
        <p14:creationId xmlns:p14="http://schemas.microsoft.com/office/powerpoint/2010/main" val="422302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9" name="Shape 86"/>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4" name="Title 2"/>
          <p:cNvSpPr>
            <a:spLocks noGrp="1"/>
          </p:cNvSpPr>
          <p:nvPr>
            <p:ph type="title" hasCustomPrompt="1"/>
          </p:nvPr>
        </p:nvSpPr>
        <p:spPr>
          <a:xfrm>
            <a:off x="481360" y="464517"/>
            <a:ext cx="10515600" cy="489640"/>
          </a:xfrm>
          <a:prstGeom prst="rect">
            <a:avLst/>
          </a:prstGeom>
        </p:spPr>
        <p:txBody>
          <a:bodyPr/>
          <a:lstStyle>
            <a:lvl1pPr>
              <a:defRPr sz="3300" b="0" i="0" baseline="0">
                <a:solidFill>
                  <a:schemeClr val="accent1"/>
                </a:solidFill>
                <a:latin typeface="Arial" charset="0"/>
                <a:ea typeface="Arial" charset="0"/>
                <a:cs typeface="Arial" charset="0"/>
              </a:defRPr>
            </a:lvl1pPr>
          </a:lstStyle>
          <a:p>
            <a:r>
              <a:rPr lang="en-US" dirty="0"/>
              <a:t>Title of slide</a:t>
            </a:r>
          </a:p>
        </p:txBody>
      </p:sp>
      <p:sp>
        <p:nvSpPr>
          <p:cNvPr id="3" name="Chart Placeholder 2"/>
          <p:cNvSpPr>
            <a:spLocks noGrp="1"/>
          </p:cNvSpPr>
          <p:nvPr>
            <p:ph type="chart" sz="quarter" idx="11" hasCustomPrompt="1"/>
          </p:nvPr>
        </p:nvSpPr>
        <p:spPr>
          <a:xfrm>
            <a:off x="3238500" y="1524000"/>
            <a:ext cx="5486400" cy="4305300"/>
          </a:xfrm>
          <a:prstGeom prst="rect">
            <a:avLst/>
          </a:prstGeom>
        </p:spPr>
        <p:txBody>
          <a:bodyPr/>
          <a:lstStyle>
            <a:lvl1pPr marL="0" indent="0">
              <a:buNone/>
              <a:defRPr>
                <a:solidFill>
                  <a:schemeClr val="tx1"/>
                </a:solidFill>
                <a:latin typeface="Arial" charset="0"/>
                <a:ea typeface="Arial" charset="0"/>
                <a:cs typeface="Arial" charset="0"/>
              </a:defRPr>
            </a:lvl1pPr>
          </a:lstStyle>
          <a:p>
            <a:r>
              <a:rPr lang="en-US" dirty="0"/>
              <a:t>Media</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
        <p:nvSpPr>
          <p:cNvPr id="7" name="Rectangle 15"/>
          <p:cNvSpPr>
            <a:spLocks noGrp="1" noChangeArrowheads="1"/>
          </p:cNvSpPr>
          <p:nvPr>
            <p:ph type="sldNum" sz="quarter" idx="10"/>
          </p:nvPr>
        </p:nvSpPr>
        <p:spPr>
          <a:xfrm>
            <a:off x="11563032" y="6418262"/>
            <a:ext cx="476567" cy="317181"/>
          </a:xfrm>
          <a:prstGeom prst="rect">
            <a:avLst/>
          </a:prstGeom>
          <a:ln/>
        </p:spPr>
        <p:txBody>
          <a:bodyPr/>
          <a:lstStyle>
            <a:lvl1pPr>
              <a:defRPr b="0" i="0">
                <a:solidFill>
                  <a:schemeClr val="tx1"/>
                </a:solidFill>
                <a:latin typeface="Arial" charset="0"/>
                <a:ea typeface="Arial" charset="0"/>
                <a:cs typeface="Arial" charset="0"/>
              </a:defRPr>
            </a:lvl1pPr>
          </a:lstStyle>
          <a:p>
            <a:pPr>
              <a:defRPr/>
            </a:pPr>
            <a:fld id="{C9C9DEE3-E073-C84A-A55F-F305E68DCAD3}" type="slidenum">
              <a:rPr lang="en-US" altLang="x-none" smtClean="0"/>
              <a:pPr>
                <a:defRPr/>
              </a:pPr>
              <a:t>‹#›</a:t>
            </a:fld>
            <a:r>
              <a:rPr lang="en-US" altLang="x-none" dirty="0"/>
              <a:t> </a:t>
            </a:r>
          </a:p>
        </p:txBody>
      </p:sp>
    </p:spTree>
    <p:extLst>
      <p:ext uri="{BB962C8B-B14F-4D97-AF65-F5344CB8AC3E}">
        <p14:creationId xmlns:p14="http://schemas.microsoft.com/office/powerpoint/2010/main" val="497097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9" name="Shape 92"/>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4" name="Title 2"/>
          <p:cNvSpPr>
            <a:spLocks noGrp="1"/>
          </p:cNvSpPr>
          <p:nvPr>
            <p:ph type="title" hasCustomPrompt="1"/>
          </p:nvPr>
        </p:nvSpPr>
        <p:spPr>
          <a:xfrm>
            <a:off x="481360" y="464517"/>
            <a:ext cx="10515600" cy="489640"/>
          </a:xfrm>
          <a:prstGeom prst="rect">
            <a:avLst/>
          </a:prstGeom>
        </p:spPr>
        <p:txBody>
          <a:bodyPr/>
          <a:lstStyle>
            <a:lvl1pPr>
              <a:defRPr sz="3300" b="0" i="0" baseline="0">
                <a:solidFill>
                  <a:schemeClr val="accent1"/>
                </a:solidFill>
                <a:latin typeface="Arial" charset="0"/>
                <a:ea typeface="Arial" charset="0"/>
                <a:cs typeface="Arial" charset="0"/>
              </a:defRPr>
            </a:lvl1pPr>
          </a:lstStyle>
          <a:p>
            <a:r>
              <a:rPr lang="en-US" dirty="0"/>
              <a:t>Title of slide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
        <p:nvSpPr>
          <p:cNvPr id="7" name="Rectangle 15"/>
          <p:cNvSpPr>
            <a:spLocks noGrp="1" noChangeArrowheads="1"/>
          </p:cNvSpPr>
          <p:nvPr>
            <p:ph type="sldNum" sz="quarter" idx="10"/>
          </p:nvPr>
        </p:nvSpPr>
        <p:spPr>
          <a:xfrm>
            <a:off x="11563032" y="6418262"/>
            <a:ext cx="476567" cy="317181"/>
          </a:xfrm>
          <a:prstGeom prst="rect">
            <a:avLst/>
          </a:prstGeom>
          <a:ln/>
        </p:spPr>
        <p:txBody>
          <a:bodyPr/>
          <a:lstStyle>
            <a:lvl1pPr>
              <a:defRPr b="0" i="0">
                <a:solidFill>
                  <a:schemeClr val="tx1"/>
                </a:solidFill>
                <a:latin typeface="Arial" charset="0"/>
                <a:ea typeface="Arial" charset="0"/>
                <a:cs typeface="Arial" charset="0"/>
              </a:defRPr>
            </a:lvl1pPr>
          </a:lstStyle>
          <a:p>
            <a:pPr>
              <a:defRPr/>
            </a:pPr>
            <a:fld id="{C9C9DEE3-E073-C84A-A55F-F305E68DCAD3}" type="slidenum">
              <a:rPr lang="en-US" altLang="x-none" smtClean="0"/>
              <a:pPr>
                <a:defRPr/>
              </a:pPr>
              <a:t>‹#›</a:t>
            </a:fld>
            <a:r>
              <a:rPr lang="en-US" altLang="x-none" dirty="0"/>
              <a:t> </a:t>
            </a:r>
          </a:p>
        </p:txBody>
      </p:sp>
    </p:spTree>
    <p:extLst>
      <p:ext uri="{BB962C8B-B14F-4D97-AF65-F5344CB8AC3E}">
        <p14:creationId xmlns:p14="http://schemas.microsoft.com/office/powerpoint/2010/main" val="6575961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Footer">
    <p:spTree>
      <p:nvGrpSpPr>
        <p:cNvPr id="1" name=""/>
        <p:cNvGrpSpPr/>
        <p:nvPr/>
      </p:nvGrpSpPr>
      <p:grpSpPr>
        <a:xfrm>
          <a:off x="0" y="0"/>
          <a:ext cx="0" cy="0"/>
          <a:chOff x="0" y="0"/>
          <a:chExt cx="0" cy="0"/>
        </a:xfrm>
      </p:grpSpPr>
      <p:sp>
        <p:nvSpPr>
          <p:cNvPr id="9" name="Shape 86"/>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
        <p:nvSpPr>
          <p:cNvPr id="2" name="TextBox 1"/>
          <p:cNvSpPr txBox="1"/>
          <p:nvPr userDrawn="1"/>
        </p:nvSpPr>
        <p:spPr>
          <a:xfrm>
            <a:off x="5706533" y="2556933"/>
            <a:ext cx="914400" cy="914400"/>
          </a:xfrm>
          <a:prstGeom prst="rect">
            <a:avLst/>
          </a:prstGeom>
          <a:noFill/>
        </p:spPr>
        <p:txBody>
          <a:bodyPr wrap="none" rtlCol="0">
            <a:noAutofit/>
          </a:bodyPr>
          <a:lstStyle/>
          <a:p>
            <a:endParaRPr lang="en-US" dirty="0">
              <a:solidFill>
                <a:schemeClr val="tx1">
                  <a:lumMod val="50000"/>
                </a:schemeClr>
              </a:solidFill>
            </a:endParaRPr>
          </a:p>
        </p:txBody>
      </p:sp>
      <p:sp>
        <p:nvSpPr>
          <p:cNvPr id="7" name="Rectangle 15"/>
          <p:cNvSpPr>
            <a:spLocks noGrp="1" noChangeArrowheads="1"/>
          </p:cNvSpPr>
          <p:nvPr>
            <p:ph type="sldNum" sz="quarter" idx="10"/>
          </p:nvPr>
        </p:nvSpPr>
        <p:spPr>
          <a:xfrm>
            <a:off x="11563032" y="6418262"/>
            <a:ext cx="476567" cy="317181"/>
          </a:xfrm>
          <a:prstGeom prst="rect">
            <a:avLst/>
          </a:prstGeom>
          <a:ln/>
        </p:spPr>
        <p:txBody>
          <a:bodyPr/>
          <a:lstStyle>
            <a:lvl1pPr>
              <a:defRPr b="0" i="0">
                <a:solidFill>
                  <a:schemeClr val="tx1"/>
                </a:solidFill>
                <a:latin typeface="Arial" charset="0"/>
                <a:ea typeface="Arial" charset="0"/>
                <a:cs typeface="Arial" charset="0"/>
              </a:defRPr>
            </a:lvl1pPr>
          </a:lstStyle>
          <a:p>
            <a:pPr>
              <a:defRPr/>
            </a:pPr>
            <a:fld id="{C9C9DEE3-E073-C84A-A55F-F305E68DCAD3}" type="slidenum">
              <a:rPr lang="en-US" altLang="x-none" smtClean="0"/>
              <a:pPr>
                <a:defRPr/>
              </a:pPr>
              <a:t>‹#›</a:t>
            </a:fld>
            <a:r>
              <a:rPr lang="en-US" altLang="x-none" dirty="0"/>
              <a:t> </a:t>
            </a:r>
          </a:p>
        </p:txBody>
      </p:sp>
    </p:spTree>
    <p:extLst>
      <p:ext uri="{BB962C8B-B14F-4D97-AF65-F5344CB8AC3E}">
        <p14:creationId xmlns:p14="http://schemas.microsoft.com/office/powerpoint/2010/main" val="1746124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139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223218" cy="6079910"/>
          </a:xfrm>
          <a:prstGeom prst="rect">
            <a:avLst/>
          </a:prstGeom>
        </p:spPr>
      </p:pic>
      <p:sp>
        <p:nvSpPr>
          <p:cNvPr id="14" name="Shape 33"/>
          <p:cNvSpPr/>
          <p:nvPr userDrawn="1"/>
        </p:nvSpPr>
        <p:spPr>
          <a:xfrm>
            <a:off x="0" y="4998692"/>
            <a:ext cx="12204700" cy="1902917"/>
          </a:xfrm>
          <a:prstGeom prst="rect">
            <a:avLst/>
          </a:prstGeom>
          <a:solidFill>
            <a:srgbClr val="FFFFFF">
              <a:alpha val="94000"/>
            </a:srgbClr>
          </a:solidFill>
          <a:ln w="12700">
            <a:miter lim="400000"/>
          </a:ln>
        </p:spPr>
        <p:txBody>
          <a:bodyPr lIns="0" tIns="0" rIns="0" bIns="0" anchor="ctr"/>
          <a:lstStyle/>
          <a:p>
            <a:pPr lvl="0">
              <a:defRPr sz="3200"/>
            </a:pPr>
            <a:endParaRPr sz="1600"/>
          </a:p>
        </p:txBody>
      </p:sp>
      <p:sp>
        <p:nvSpPr>
          <p:cNvPr id="16" name="Shape 35"/>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2" name="Title 1"/>
          <p:cNvSpPr>
            <a:spLocks noGrp="1"/>
          </p:cNvSpPr>
          <p:nvPr>
            <p:ph type="title" hasCustomPrompt="1"/>
          </p:nvPr>
        </p:nvSpPr>
        <p:spPr>
          <a:xfrm>
            <a:off x="481360" y="5326402"/>
            <a:ext cx="10515600" cy="861813"/>
          </a:xfrm>
          <a:prstGeom prst="rect">
            <a:avLst/>
          </a:prstGeom>
        </p:spPr>
        <p:txBody>
          <a:bodyPr/>
          <a:lstStyle>
            <a:lvl1pPr>
              <a:defRPr sz="4850" baseline="0">
                <a:solidFill>
                  <a:schemeClr val="tx1"/>
                </a:solidFill>
                <a:latin typeface="Arial" charset="0"/>
                <a:ea typeface="Arial" charset="0"/>
                <a:cs typeface="Arial" charset="0"/>
              </a:defRPr>
            </a:lvl1pPr>
          </a:lstStyle>
          <a:p>
            <a:r>
              <a:rPr lang="en-US" dirty="0"/>
              <a:t>Your title goes here</a:t>
            </a:r>
          </a:p>
        </p:txBody>
      </p:sp>
      <p:sp>
        <p:nvSpPr>
          <p:cNvPr id="8" name="Content Placeholder 3"/>
          <p:cNvSpPr>
            <a:spLocks noGrp="1"/>
          </p:cNvSpPr>
          <p:nvPr>
            <p:ph sz="quarter" idx="10" hasCustomPrompt="1"/>
          </p:nvPr>
        </p:nvSpPr>
        <p:spPr>
          <a:xfrm>
            <a:off x="7049732" y="6456485"/>
            <a:ext cx="4837471" cy="242767"/>
          </a:xfrm>
          <a:prstGeom prst="rect">
            <a:avLst/>
          </a:prstGeom>
        </p:spPr>
        <p:txBody>
          <a:bodyPr/>
          <a:lstStyle>
            <a:lvl1pPr marL="0" indent="0" algn="r">
              <a:buFontTx/>
              <a:buNone/>
              <a:defRPr sz="1800">
                <a:solidFill>
                  <a:schemeClr val="tx1"/>
                </a:solidFill>
                <a:latin typeface="Arial" charset="0"/>
                <a:ea typeface="Arial" charset="0"/>
                <a:cs typeface="Arial" charset="0"/>
              </a:defRPr>
            </a:lvl1pPr>
          </a:lstStyle>
          <a:p>
            <a:pPr lvl="0"/>
            <a:r>
              <a:rPr lang="en-US" dirty="0"/>
              <a:t>Date</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Tree>
    <p:extLst>
      <p:ext uri="{BB962C8B-B14F-4D97-AF65-F5344CB8AC3E}">
        <p14:creationId xmlns:p14="http://schemas.microsoft.com/office/powerpoint/2010/main" val="2788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5531"/>
            <a:ext cx="12192000" cy="6279576"/>
          </a:xfrm>
          <a:prstGeom prst="rect">
            <a:avLst/>
          </a:prstGeom>
        </p:spPr>
      </p:pic>
      <p:sp>
        <p:nvSpPr>
          <p:cNvPr id="12" name="Shape 33"/>
          <p:cNvSpPr/>
          <p:nvPr userDrawn="1"/>
        </p:nvSpPr>
        <p:spPr>
          <a:xfrm>
            <a:off x="-38098" y="4998692"/>
            <a:ext cx="12230098" cy="1902917"/>
          </a:xfrm>
          <a:prstGeom prst="rect">
            <a:avLst/>
          </a:prstGeom>
          <a:solidFill>
            <a:srgbClr val="FFFFFF">
              <a:alpha val="94000"/>
            </a:srgbClr>
          </a:solidFill>
          <a:ln w="12700">
            <a:miter lim="400000"/>
          </a:ln>
        </p:spPr>
        <p:txBody>
          <a:bodyPr lIns="0" tIns="0" rIns="0" bIns="0" anchor="ctr"/>
          <a:lstStyle/>
          <a:p>
            <a:pPr lvl="0">
              <a:defRPr sz="3200"/>
            </a:pPr>
            <a:endParaRPr sz="1600"/>
          </a:p>
        </p:txBody>
      </p:sp>
      <p:sp>
        <p:nvSpPr>
          <p:cNvPr id="8" name="Shape 35"/>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11" name="Shape 35"/>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13" name="Title 1"/>
          <p:cNvSpPr>
            <a:spLocks noGrp="1"/>
          </p:cNvSpPr>
          <p:nvPr>
            <p:ph type="title" hasCustomPrompt="1"/>
          </p:nvPr>
        </p:nvSpPr>
        <p:spPr>
          <a:xfrm>
            <a:off x="481360" y="5326402"/>
            <a:ext cx="10515600" cy="861813"/>
          </a:xfrm>
          <a:prstGeom prst="rect">
            <a:avLst/>
          </a:prstGeom>
        </p:spPr>
        <p:txBody>
          <a:bodyPr/>
          <a:lstStyle>
            <a:lvl1pPr>
              <a:defRPr sz="4850" baseline="0">
                <a:solidFill>
                  <a:schemeClr val="tx1"/>
                </a:solidFill>
                <a:latin typeface="Arial" charset="0"/>
                <a:ea typeface="Arial" charset="0"/>
                <a:cs typeface="Arial" charset="0"/>
              </a:defRPr>
            </a:lvl1pPr>
          </a:lstStyle>
          <a:p>
            <a:r>
              <a:rPr lang="en-US" dirty="0"/>
              <a:t>Your title goes here</a:t>
            </a:r>
          </a:p>
        </p:txBody>
      </p:sp>
      <p:sp>
        <p:nvSpPr>
          <p:cNvPr id="9" name="Content Placeholder 3"/>
          <p:cNvSpPr>
            <a:spLocks noGrp="1"/>
          </p:cNvSpPr>
          <p:nvPr>
            <p:ph sz="quarter" idx="10" hasCustomPrompt="1"/>
          </p:nvPr>
        </p:nvSpPr>
        <p:spPr>
          <a:xfrm>
            <a:off x="7049732" y="6456485"/>
            <a:ext cx="4837471" cy="242767"/>
          </a:xfrm>
          <a:prstGeom prst="rect">
            <a:avLst/>
          </a:prstGeom>
        </p:spPr>
        <p:txBody>
          <a:bodyPr/>
          <a:lstStyle>
            <a:lvl1pPr marL="0" indent="0" algn="r">
              <a:buFontTx/>
              <a:buNone/>
              <a:defRPr sz="1800">
                <a:solidFill>
                  <a:schemeClr val="tx1"/>
                </a:solidFill>
                <a:latin typeface="Arial" charset="0"/>
                <a:ea typeface="Arial" charset="0"/>
                <a:cs typeface="Arial" charset="0"/>
              </a:defRPr>
            </a:lvl1pPr>
          </a:lstStyle>
          <a:p>
            <a:pPr lvl="0"/>
            <a:r>
              <a:rPr lang="en-US" dirty="0"/>
              <a:t>Date</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Tree>
    <p:extLst>
      <p:ext uri="{BB962C8B-B14F-4D97-AF65-F5344CB8AC3E}">
        <p14:creationId xmlns:p14="http://schemas.microsoft.com/office/powerpoint/2010/main" val="1667325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8" name="Shape 53"/>
          <p:cNvSpPr/>
          <p:nvPr userDrawn="1"/>
        </p:nvSpPr>
        <p:spPr>
          <a:xfrm>
            <a:off x="9621" y="1"/>
            <a:ext cx="12203760" cy="6869759"/>
          </a:xfrm>
          <a:prstGeom prst="rect">
            <a:avLst/>
          </a:prstGeom>
          <a:gradFill>
            <a:gsLst>
              <a:gs pos="0">
                <a:srgbClr val="9ACA57"/>
              </a:gs>
              <a:gs pos="100000">
                <a:srgbClr val="6AB850"/>
              </a:gs>
            </a:gsLst>
            <a:lin ang="5935093"/>
          </a:gradFill>
          <a:ln w="12700">
            <a:miter lim="400000"/>
          </a:ln>
        </p:spPr>
        <p:txBody>
          <a:bodyPr lIns="0" tIns="0" rIns="0" bIns="0" anchor="ctr"/>
          <a:lstStyle/>
          <a:p>
            <a:pPr lvl="0">
              <a:defRPr sz="3200"/>
            </a:pPr>
            <a:endParaRPr sz="1600"/>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6371" y="6471488"/>
            <a:ext cx="1259276" cy="247921"/>
          </a:xfrm>
          <a:prstGeom prst="rect">
            <a:avLst/>
          </a:prstGeom>
        </p:spPr>
      </p:pic>
      <p:sp>
        <p:nvSpPr>
          <p:cNvPr id="10" name="Shape 55"/>
          <p:cNvSpPr/>
          <p:nvPr userDrawn="1"/>
        </p:nvSpPr>
        <p:spPr>
          <a:xfrm>
            <a:off x="0" y="6273800"/>
            <a:ext cx="12192000" cy="0"/>
          </a:xfrm>
          <a:prstGeom prst="line">
            <a:avLst/>
          </a:prstGeom>
          <a:ln w="19050">
            <a:solidFill>
              <a:srgbClr val="DCDEE0"/>
            </a:solidFill>
            <a:miter lim="400000"/>
          </a:ln>
        </p:spPr>
        <p:txBody>
          <a:bodyPr lIns="0" tIns="0" rIns="0" bIns="0" anchor="ctr"/>
          <a:lstStyle/>
          <a:p>
            <a:pPr lvl="0">
              <a:defRPr sz="3200"/>
            </a:pPr>
            <a:endParaRPr sz="1600"/>
          </a:p>
        </p:txBody>
      </p:sp>
      <p:sp>
        <p:nvSpPr>
          <p:cNvPr id="13" name="Shape 35"/>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2" name="Title 1"/>
          <p:cNvSpPr>
            <a:spLocks noGrp="1"/>
          </p:cNvSpPr>
          <p:nvPr>
            <p:ph type="title" hasCustomPrompt="1"/>
          </p:nvPr>
        </p:nvSpPr>
        <p:spPr>
          <a:xfrm>
            <a:off x="838200" y="2999504"/>
            <a:ext cx="10515600" cy="870754"/>
          </a:xfrm>
          <a:prstGeom prst="rect">
            <a:avLst/>
          </a:prstGeom>
        </p:spPr>
        <p:txBody>
          <a:bodyPr/>
          <a:lstStyle>
            <a:lvl1pPr algn="ctr">
              <a:defRPr sz="4850" baseline="0">
                <a:solidFill>
                  <a:schemeClr val="bg2"/>
                </a:solidFill>
                <a:latin typeface="Arial" charset="0"/>
                <a:ea typeface="Arial" charset="0"/>
                <a:cs typeface="Arial" charset="0"/>
              </a:defRPr>
            </a:lvl1pPr>
          </a:lstStyle>
          <a:p>
            <a:r>
              <a:rPr lang="en-US" dirty="0"/>
              <a:t>Title of presentation section</a:t>
            </a:r>
          </a:p>
        </p:txBody>
      </p:sp>
      <p:sp>
        <p:nvSpPr>
          <p:cNvPr id="9" name="Rectangle 15"/>
          <p:cNvSpPr>
            <a:spLocks noGrp="1" noChangeArrowheads="1"/>
          </p:cNvSpPr>
          <p:nvPr>
            <p:ph type="sldNum" sz="quarter" idx="10"/>
          </p:nvPr>
        </p:nvSpPr>
        <p:spPr>
          <a:xfrm>
            <a:off x="11563032" y="6418262"/>
            <a:ext cx="476567" cy="317181"/>
          </a:xfrm>
          <a:prstGeom prst="rect">
            <a:avLst/>
          </a:prstGeom>
          <a:ln/>
        </p:spPr>
        <p:txBody>
          <a:bodyPr/>
          <a:lstStyle>
            <a:lvl1pPr>
              <a:defRPr b="0" i="0">
                <a:solidFill>
                  <a:schemeClr val="bg2"/>
                </a:solidFill>
                <a:latin typeface="Arial" charset="0"/>
                <a:ea typeface="Arial" charset="0"/>
                <a:cs typeface="Arial" charset="0"/>
              </a:defRPr>
            </a:lvl1pPr>
          </a:lstStyle>
          <a:p>
            <a:pPr>
              <a:defRPr/>
            </a:pPr>
            <a:fld id="{C9C9DEE3-E073-C84A-A55F-F305E68DCAD3}" type="slidenum">
              <a:rPr lang="en-US" altLang="x-none" smtClean="0"/>
              <a:pPr>
                <a:defRPr/>
              </a:pPr>
              <a:t>‹#›</a:t>
            </a:fld>
            <a:r>
              <a:rPr lang="en-US" altLang="x-none" dirty="0"/>
              <a:t> </a:t>
            </a:r>
          </a:p>
        </p:txBody>
      </p:sp>
    </p:spTree>
    <p:extLst>
      <p:ext uri="{BB962C8B-B14F-4D97-AF65-F5344CB8AC3E}">
        <p14:creationId xmlns:p14="http://schemas.microsoft.com/office/powerpoint/2010/main" val="3831726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head and Copy">
    <p:spTree>
      <p:nvGrpSpPr>
        <p:cNvPr id="1" name=""/>
        <p:cNvGrpSpPr/>
        <p:nvPr/>
      </p:nvGrpSpPr>
      <p:grpSpPr>
        <a:xfrm>
          <a:off x="0" y="0"/>
          <a:ext cx="0" cy="0"/>
          <a:chOff x="0" y="0"/>
          <a:chExt cx="0" cy="0"/>
        </a:xfrm>
      </p:grpSpPr>
      <p:sp>
        <p:nvSpPr>
          <p:cNvPr id="15" name="Shape 35"/>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3" name="Title 2"/>
          <p:cNvSpPr>
            <a:spLocks noGrp="1"/>
          </p:cNvSpPr>
          <p:nvPr>
            <p:ph type="title" hasCustomPrompt="1"/>
          </p:nvPr>
        </p:nvSpPr>
        <p:spPr>
          <a:xfrm>
            <a:off x="481360" y="464517"/>
            <a:ext cx="10515600" cy="489640"/>
          </a:xfrm>
          <a:prstGeom prst="rect">
            <a:avLst/>
          </a:prstGeom>
        </p:spPr>
        <p:txBody>
          <a:bodyPr/>
          <a:lstStyle>
            <a:lvl1pPr>
              <a:defRPr sz="3300" b="0" i="0" baseline="0">
                <a:solidFill>
                  <a:schemeClr val="accent1"/>
                </a:solidFill>
                <a:latin typeface="Arial" charset="0"/>
                <a:ea typeface="Arial" charset="0"/>
                <a:cs typeface="Arial" charset="0"/>
              </a:defRPr>
            </a:lvl1pPr>
          </a:lstStyle>
          <a:p>
            <a:r>
              <a:rPr lang="en-US" dirty="0"/>
              <a:t>Title of slide</a:t>
            </a:r>
          </a:p>
        </p:txBody>
      </p:sp>
      <p:sp>
        <p:nvSpPr>
          <p:cNvPr id="4" name="Content Placeholder 3"/>
          <p:cNvSpPr>
            <a:spLocks noGrp="1"/>
          </p:cNvSpPr>
          <p:nvPr>
            <p:ph sz="quarter" idx="14" hasCustomPrompt="1"/>
          </p:nvPr>
        </p:nvSpPr>
        <p:spPr>
          <a:xfrm>
            <a:off x="481360" y="1111916"/>
            <a:ext cx="10515254" cy="531744"/>
          </a:xfrm>
          <a:prstGeom prst="rect">
            <a:avLst/>
          </a:prstGeom>
        </p:spPr>
        <p:txBody>
          <a:bodyPr/>
          <a:lstStyle>
            <a:lvl1pPr marL="0" indent="0">
              <a:buFontTx/>
              <a:buNone/>
              <a:defRPr sz="2500" b="0" i="0">
                <a:solidFill>
                  <a:schemeClr val="tx1"/>
                </a:solidFill>
                <a:latin typeface="Arial" charset="0"/>
                <a:ea typeface="Arial" charset="0"/>
                <a:cs typeface="Arial" charset="0"/>
              </a:defRPr>
            </a:lvl1pPr>
          </a:lstStyle>
          <a:p>
            <a:pPr lvl="0"/>
            <a:r>
              <a:rPr lang="en-US" dirty="0"/>
              <a:t>Secondary headline</a:t>
            </a:r>
          </a:p>
        </p:txBody>
      </p:sp>
      <p:sp>
        <p:nvSpPr>
          <p:cNvPr id="6" name="Content Placeholder 5"/>
          <p:cNvSpPr>
            <a:spLocks noGrp="1"/>
          </p:cNvSpPr>
          <p:nvPr>
            <p:ph sz="quarter" idx="15" hasCustomPrompt="1"/>
          </p:nvPr>
        </p:nvSpPr>
        <p:spPr>
          <a:xfrm>
            <a:off x="481360" y="1801419"/>
            <a:ext cx="10515254" cy="2263140"/>
          </a:xfrm>
          <a:prstGeom prst="rect">
            <a:avLst/>
          </a:prstGeom>
        </p:spPr>
        <p:txBody>
          <a:bodyPr/>
          <a:lstStyle>
            <a:lvl1pPr marL="0" indent="0">
              <a:buFontTx/>
              <a:buNone/>
              <a:defRPr sz="1800">
                <a:solidFill>
                  <a:schemeClr val="tx1"/>
                </a:solidFill>
                <a:latin typeface="Arial" charset="0"/>
                <a:ea typeface="Arial" charset="0"/>
                <a:cs typeface="Arial" charset="0"/>
              </a:defRPr>
            </a:lvl1pPr>
          </a:lstStyle>
          <a:p>
            <a:pPr lvl="0"/>
            <a:r>
              <a:rPr lang="en-US" dirty="0"/>
              <a:t>Body copy</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
        <p:nvSpPr>
          <p:cNvPr id="10" name="Rectangle 15"/>
          <p:cNvSpPr>
            <a:spLocks noGrp="1" noChangeArrowheads="1"/>
          </p:cNvSpPr>
          <p:nvPr>
            <p:ph type="sldNum" sz="quarter" idx="10"/>
          </p:nvPr>
        </p:nvSpPr>
        <p:spPr>
          <a:xfrm>
            <a:off x="11563032" y="6418262"/>
            <a:ext cx="476567" cy="317181"/>
          </a:xfrm>
          <a:prstGeom prst="rect">
            <a:avLst/>
          </a:prstGeom>
          <a:ln/>
        </p:spPr>
        <p:txBody>
          <a:bodyPr/>
          <a:lstStyle>
            <a:lvl1pPr>
              <a:defRPr b="0" i="0">
                <a:solidFill>
                  <a:schemeClr val="tx1"/>
                </a:solidFill>
                <a:latin typeface="Arial" charset="0"/>
                <a:ea typeface="Arial" charset="0"/>
                <a:cs typeface="Arial" charset="0"/>
              </a:defRPr>
            </a:lvl1pPr>
          </a:lstStyle>
          <a:p>
            <a:pPr>
              <a:defRPr/>
            </a:pPr>
            <a:fld id="{C9C9DEE3-E073-C84A-A55F-F305E68DCAD3}" type="slidenum">
              <a:rPr lang="en-US" altLang="x-none" smtClean="0"/>
              <a:pPr>
                <a:defRPr/>
              </a:pPr>
              <a:t>‹#›</a:t>
            </a:fld>
            <a:r>
              <a:rPr lang="en-US" altLang="x-none" dirty="0"/>
              <a:t> </a:t>
            </a:r>
          </a:p>
        </p:txBody>
      </p:sp>
    </p:spTree>
    <p:extLst>
      <p:ext uri="{BB962C8B-B14F-4D97-AF65-F5344CB8AC3E}">
        <p14:creationId xmlns:p14="http://schemas.microsoft.com/office/powerpoint/2010/main" val="2479535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ody Copy">
    <p:spTree>
      <p:nvGrpSpPr>
        <p:cNvPr id="1" name=""/>
        <p:cNvGrpSpPr/>
        <p:nvPr/>
      </p:nvGrpSpPr>
      <p:grpSpPr>
        <a:xfrm>
          <a:off x="0" y="0"/>
          <a:ext cx="0" cy="0"/>
          <a:chOff x="0" y="0"/>
          <a:chExt cx="0" cy="0"/>
        </a:xfrm>
      </p:grpSpPr>
      <p:sp>
        <p:nvSpPr>
          <p:cNvPr id="15" name="Shape 35"/>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3" name="Title 2"/>
          <p:cNvSpPr>
            <a:spLocks noGrp="1"/>
          </p:cNvSpPr>
          <p:nvPr>
            <p:ph type="title" hasCustomPrompt="1"/>
          </p:nvPr>
        </p:nvSpPr>
        <p:spPr>
          <a:xfrm>
            <a:off x="481360" y="464517"/>
            <a:ext cx="10515600" cy="489640"/>
          </a:xfrm>
          <a:prstGeom prst="rect">
            <a:avLst/>
          </a:prstGeom>
        </p:spPr>
        <p:txBody>
          <a:bodyPr/>
          <a:lstStyle>
            <a:lvl1pPr>
              <a:defRPr sz="3300" b="0" i="0" baseline="0">
                <a:solidFill>
                  <a:schemeClr val="accent1"/>
                </a:solidFill>
                <a:latin typeface="Arial" charset="0"/>
                <a:ea typeface="Arial" charset="0"/>
                <a:cs typeface="Arial" charset="0"/>
              </a:defRPr>
            </a:lvl1pPr>
          </a:lstStyle>
          <a:p>
            <a:r>
              <a:rPr lang="en-US" dirty="0"/>
              <a:t>Title of slide</a:t>
            </a:r>
          </a:p>
        </p:txBody>
      </p:sp>
      <p:sp>
        <p:nvSpPr>
          <p:cNvPr id="6" name="Content Placeholder 5"/>
          <p:cNvSpPr>
            <a:spLocks noGrp="1"/>
          </p:cNvSpPr>
          <p:nvPr>
            <p:ph sz="quarter" idx="15" hasCustomPrompt="1"/>
          </p:nvPr>
        </p:nvSpPr>
        <p:spPr>
          <a:xfrm>
            <a:off x="481706" y="1153533"/>
            <a:ext cx="10515254" cy="4920890"/>
          </a:xfrm>
          <a:prstGeom prst="rect">
            <a:avLst/>
          </a:prstGeom>
        </p:spPr>
        <p:txBody>
          <a:bodyPr/>
          <a:lstStyle>
            <a:lvl1pPr marL="0" indent="0">
              <a:buFontTx/>
              <a:buNone/>
              <a:defRPr sz="1800">
                <a:solidFill>
                  <a:schemeClr val="tx1"/>
                </a:solidFill>
                <a:latin typeface="Arial" charset="0"/>
                <a:ea typeface="Arial" charset="0"/>
                <a:cs typeface="Arial" charset="0"/>
              </a:defRPr>
            </a:lvl1pPr>
          </a:lstStyle>
          <a:p>
            <a:pPr lvl="0"/>
            <a:r>
              <a:rPr lang="en-US" dirty="0"/>
              <a:t>Body copy</a:t>
            </a:r>
          </a:p>
        </p:txBody>
      </p:sp>
      <p:sp>
        <p:nvSpPr>
          <p:cNvPr id="8" name="Rectangle 15"/>
          <p:cNvSpPr>
            <a:spLocks noGrp="1" noChangeArrowheads="1"/>
          </p:cNvSpPr>
          <p:nvPr>
            <p:ph type="sldNum" sz="quarter" idx="10"/>
          </p:nvPr>
        </p:nvSpPr>
        <p:spPr>
          <a:xfrm>
            <a:off x="11563032" y="6418262"/>
            <a:ext cx="476567" cy="317181"/>
          </a:xfrm>
          <a:prstGeom prst="rect">
            <a:avLst/>
          </a:prstGeom>
          <a:ln/>
        </p:spPr>
        <p:txBody>
          <a:bodyPr/>
          <a:lstStyle>
            <a:lvl1pPr>
              <a:defRPr b="0" i="0">
                <a:solidFill>
                  <a:schemeClr val="tx1"/>
                </a:solidFill>
                <a:latin typeface="Arial" charset="0"/>
                <a:ea typeface="Arial" charset="0"/>
                <a:cs typeface="Arial" charset="0"/>
              </a:defRPr>
            </a:lvl1pPr>
          </a:lstStyle>
          <a:p>
            <a:pPr>
              <a:defRPr/>
            </a:pPr>
            <a:fld id="{C9C9DEE3-E073-C84A-A55F-F305E68DCAD3}" type="slidenum">
              <a:rPr lang="en-US" altLang="x-none" smtClean="0"/>
              <a:pPr>
                <a:defRPr/>
              </a:pPr>
              <a:t>‹#›</a:t>
            </a:fld>
            <a:r>
              <a:rPr lang="en-US" altLang="x-none" dirty="0"/>
              <a:t> </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Tree>
    <p:extLst>
      <p:ext uri="{BB962C8B-B14F-4D97-AF65-F5344CB8AC3E}">
        <p14:creationId xmlns:p14="http://schemas.microsoft.com/office/powerpoint/2010/main" val="2546155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Bullet Column">
    <p:spTree>
      <p:nvGrpSpPr>
        <p:cNvPr id="1" name=""/>
        <p:cNvGrpSpPr/>
        <p:nvPr/>
      </p:nvGrpSpPr>
      <p:grpSpPr>
        <a:xfrm>
          <a:off x="0" y="0"/>
          <a:ext cx="0" cy="0"/>
          <a:chOff x="0" y="0"/>
          <a:chExt cx="0" cy="0"/>
        </a:xfrm>
      </p:grpSpPr>
      <p:sp>
        <p:nvSpPr>
          <p:cNvPr id="7" name="Shape 68"/>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4" name="Title 2"/>
          <p:cNvSpPr>
            <a:spLocks noGrp="1"/>
          </p:cNvSpPr>
          <p:nvPr>
            <p:ph type="title" hasCustomPrompt="1"/>
          </p:nvPr>
        </p:nvSpPr>
        <p:spPr>
          <a:xfrm>
            <a:off x="481360" y="464517"/>
            <a:ext cx="10515600" cy="489640"/>
          </a:xfrm>
          <a:prstGeom prst="rect">
            <a:avLst/>
          </a:prstGeom>
        </p:spPr>
        <p:txBody>
          <a:bodyPr/>
          <a:lstStyle>
            <a:lvl1pPr>
              <a:defRPr sz="3300" b="0" i="0" baseline="0">
                <a:solidFill>
                  <a:schemeClr val="accent1"/>
                </a:solidFill>
                <a:latin typeface="Arial" charset="0"/>
                <a:ea typeface="Arial" charset="0"/>
                <a:cs typeface="Arial" charset="0"/>
              </a:defRPr>
            </a:lvl1pPr>
          </a:lstStyle>
          <a:p>
            <a:r>
              <a:rPr lang="en-US" dirty="0"/>
              <a:t>Title of slide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
        <p:nvSpPr>
          <p:cNvPr id="3" name="Text Placeholder 2"/>
          <p:cNvSpPr>
            <a:spLocks noGrp="1"/>
          </p:cNvSpPr>
          <p:nvPr>
            <p:ph type="body" sz="quarter" idx="11" hasCustomPrompt="1"/>
          </p:nvPr>
        </p:nvSpPr>
        <p:spPr>
          <a:xfrm>
            <a:off x="481360" y="1813861"/>
            <a:ext cx="10515600" cy="1584420"/>
          </a:xfrm>
          <a:prstGeom prst="rect">
            <a:avLst/>
          </a:prstGeom>
        </p:spPr>
        <p:txBody>
          <a:bodyPr/>
          <a:lstStyle>
            <a:lvl1pPr marL="228600" indent="-228600">
              <a:buFont typeface="LucidaGrande" charset="0"/>
              <a:buChar char="●"/>
              <a:defRPr sz="1800">
                <a:solidFill>
                  <a:schemeClr val="tx1"/>
                </a:solidFill>
                <a:latin typeface="Arial" charset="0"/>
                <a:ea typeface="Arial" charset="0"/>
                <a:cs typeface="Arial" charset="0"/>
              </a:defRPr>
            </a:lvl1pPr>
            <a:lvl2pPr marL="233363" indent="223838">
              <a:buFont typeface=".AppleSystemUIFont" charset="-120"/>
              <a:buChar char="–"/>
              <a:tabLst/>
              <a:defRPr sz="1800">
                <a:solidFill>
                  <a:schemeClr val="tx1"/>
                </a:solidFill>
                <a:latin typeface="Arial" charset="0"/>
                <a:ea typeface="Arial" charset="0"/>
                <a:cs typeface="Arial" charset="0"/>
              </a:defRPr>
            </a:lvl2pPr>
            <a:lvl3pPr marL="466725" indent="234950">
              <a:buFont typeface="LucidaGrande" charset="0"/>
              <a:buChar char="○"/>
              <a:tabLst/>
              <a:defRPr sz="1800">
                <a:solidFill>
                  <a:schemeClr val="tx1"/>
                </a:solidFill>
                <a:latin typeface="Arial" charset="0"/>
                <a:ea typeface="Arial" charset="0"/>
                <a:cs typeface="Arial" charset="0"/>
              </a:defRPr>
            </a:lvl3pPr>
            <a:lvl4pPr marL="701675" indent="215900">
              <a:buFont typeface=".AppleSystemUIFont" charset="-120"/>
              <a:buChar char="-"/>
              <a:tabLst/>
              <a:defRPr sz="1800">
                <a:solidFill>
                  <a:schemeClr val="tx1"/>
                </a:solidFill>
                <a:latin typeface="Arial" charset="0"/>
                <a:ea typeface="Arial" charset="0"/>
                <a:cs typeface="Arial" charset="0"/>
              </a:defRPr>
            </a:lvl4pPr>
            <a:lvl5pPr marL="917575" indent="234950">
              <a:buFont typeface="HiraMinProN-W3" charset="-128"/>
              <a:buChar char="・"/>
              <a:tabLst/>
              <a:defRPr sz="1800">
                <a:solidFill>
                  <a:schemeClr val="tx1"/>
                </a:solidFill>
                <a:latin typeface="Arial" charset="0"/>
                <a:ea typeface="Arial" charset="0"/>
                <a:cs typeface="Arial"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15"/>
          <p:cNvSpPr>
            <a:spLocks noGrp="1" noChangeArrowheads="1"/>
          </p:cNvSpPr>
          <p:nvPr>
            <p:ph type="sldNum" sz="quarter" idx="10"/>
          </p:nvPr>
        </p:nvSpPr>
        <p:spPr>
          <a:xfrm>
            <a:off x="11563032" y="6418262"/>
            <a:ext cx="476567" cy="317181"/>
          </a:xfrm>
          <a:prstGeom prst="rect">
            <a:avLst/>
          </a:prstGeom>
          <a:ln/>
        </p:spPr>
        <p:txBody>
          <a:bodyPr/>
          <a:lstStyle>
            <a:lvl1pPr>
              <a:defRPr b="0" i="0">
                <a:solidFill>
                  <a:schemeClr val="tx1"/>
                </a:solidFill>
                <a:latin typeface="Arial" charset="0"/>
                <a:ea typeface="Arial" charset="0"/>
                <a:cs typeface="Arial" charset="0"/>
              </a:defRPr>
            </a:lvl1pPr>
          </a:lstStyle>
          <a:p>
            <a:pPr>
              <a:defRPr/>
            </a:pPr>
            <a:fld id="{C9C9DEE3-E073-C84A-A55F-F305E68DCAD3}" type="slidenum">
              <a:rPr lang="en-US" altLang="x-none" smtClean="0"/>
              <a:pPr>
                <a:defRPr/>
              </a:pPr>
              <a:t>‹#›</a:t>
            </a:fld>
            <a:r>
              <a:rPr lang="en-US" altLang="x-none" dirty="0"/>
              <a:t> </a:t>
            </a:r>
          </a:p>
        </p:txBody>
      </p:sp>
    </p:spTree>
    <p:extLst>
      <p:ext uri="{BB962C8B-B14F-4D97-AF65-F5344CB8AC3E}">
        <p14:creationId xmlns:p14="http://schemas.microsoft.com/office/powerpoint/2010/main" val="1213285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uble Bullet Column">
    <p:spTree>
      <p:nvGrpSpPr>
        <p:cNvPr id="1" name=""/>
        <p:cNvGrpSpPr/>
        <p:nvPr/>
      </p:nvGrpSpPr>
      <p:grpSpPr>
        <a:xfrm>
          <a:off x="0" y="0"/>
          <a:ext cx="0" cy="0"/>
          <a:chOff x="0" y="0"/>
          <a:chExt cx="0" cy="0"/>
        </a:xfrm>
      </p:grpSpPr>
      <p:sp>
        <p:nvSpPr>
          <p:cNvPr id="7" name="Shape 68"/>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4" name="Title 2"/>
          <p:cNvSpPr>
            <a:spLocks noGrp="1"/>
          </p:cNvSpPr>
          <p:nvPr>
            <p:ph type="title" hasCustomPrompt="1"/>
          </p:nvPr>
        </p:nvSpPr>
        <p:spPr>
          <a:xfrm>
            <a:off x="481360" y="464517"/>
            <a:ext cx="10515600" cy="489640"/>
          </a:xfrm>
          <a:prstGeom prst="rect">
            <a:avLst/>
          </a:prstGeom>
        </p:spPr>
        <p:txBody>
          <a:bodyPr/>
          <a:lstStyle>
            <a:lvl1pPr>
              <a:defRPr sz="3300" b="0" i="0" baseline="0">
                <a:solidFill>
                  <a:schemeClr val="accent1"/>
                </a:solidFill>
                <a:latin typeface="Arial" charset="0"/>
                <a:ea typeface="Arial" charset="0"/>
                <a:cs typeface="Arial" charset="0"/>
              </a:defRPr>
            </a:lvl1pPr>
          </a:lstStyle>
          <a:p>
            <a:r>
              <a:rPr lang="en-US" dirty="0"/>
              <a:t>Title of slide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
        <p:nvSpPr>
          <p:cNvPr id="11" name="Text Placeholder 2"/>
          <p:cNvSpPr>
            <a:spLocks noGrp="1"/>
          </p:cNvSpPr>
          <p:nvPr>
            <p:ph type="body" sz="quarter" idx="11" hasCustomPrompt="1"/>
          </p:nvPr>
        </p:nvSpPr>
        <p:spPr>
          <a:xfrm>
            <a:off x="1635647" y="2401538"/>
            <a:ext cx="3385462" cy="1584420"/>
          </a:xfrm>
          <a:prstGeom prst="rect">
            <a:avLst/>
          </a:prstGeom>
        </p:spPr>
        <p:txBody>
          <a:bodyPr/>
          <a:lstStyle>
            <a:lvl1pPr marL="228600" indent="-228600">
              <a:buFont typeface="LucidaGrande" charset="0"/>
              <a:buChar char="●"/>
              <a:defRPr sz="1800">
                <a:solidFill>
                  <a:schemeClr val="tx1"/>
                </a:solidFill>
                <a:latin typeface="Arial" charset="0"/>
                <a:ea typeface="Arial" charset="0"/>
                <a:cs typeface="Arial" charset="0"/>
              </a:defRPr>
            </a:lvl1pPr>
            <a:lvl2pPr marL="233363" indent="223838">
              <a:buFont typeface=".AppleSystemUIFont" charset="-120"/>
              <a:buChar char="–"/>
              <a:tabLst/>
              <a:defRPr sz="1800">
                <a:solidFill>
                  <a:schemeClr val="tx1"/>
                </a:solidFill>
                <a:latin typeface="Arial" charset="0"/>
                <a:ea typeface="Arial" charset="0"/>
                <a:cs typeface="Arial" charset="0"/>
              </a:defRPr>
            </a:lvl2pPr>
            <a:lvl3pPr marL="466725" indent="234950">
              <a:buFont typeface="LucidaGrande" charset="0"/>
              <a:buChar char="○"/>
              <a:tabLst/>
              <a:defRPr sz="1800">
                <a:solidFill>
                  <a:schemeClr val="tx1"/>
                </a:solidFill>
                <a:latin typeface="Arial" charset="0"/>
                <a:ea typeface="Arial" charset="0"/>
                <a:cs typeface="Arial" charset="0"/>
              </a:defRPr>
            </a:lvl3pPr>
            <a:lvl4pPr marL="701675" indent="215900">
              <a:buFont typeface=".AppleSystemUIFont" charset="-120"/>
              <a:buChar char="-"/>
              <a:tabLst/>
              <a:defRPr sz="1800">
                <a:solidFill>
                  <a:schemeClr val="tx1"/>
                </a:solidFill>
                <a:latin typeface="Arial" charset="0"/>
                <a:ea typeface="Arial" charset="0"/>
                <a:cs typeface="Arial" charset="0"/>
              </a:defRPr>
            </a:lvl4pPr>
            <a:lvl5pPr marL="917575" indent="234950">
              <a:buFont typeface="HiraMinProN-W3" charset="-128"/>
              <a:buChar char="・"/>
              <a:tabLst/>
              <a:defRPr sz="1800">
                <a:solidFill>
                  <a:schemeClr val="tx1"/>
                </a:solidFill>
                <a:latin typeface="Arial" charset="0"/>
                <a:ea typeface="Arial" charset="0"/>
                <a:cs typeface="Arial"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p:cNvSpPr>
            <a:spLocks noGrp="1"/>
          </p:cNvSpPr>
          <p:nvPr>
            <p:ph type="body" sz="quarter" idx="14" hasCustomPrompt="1"/>
          </p:nvPr>
        </p:nvSpPr>
        <p:spPr>
          <a:xfrm>
            <a:off x="7162800" y="2401538"/>
            <a:ext cx="3385462" cy="1584420"/>
          </a:xfrm>
          <a:prstGeom prst="rect">
            <a:avLst/>
          </a:prstGeom>
        </p:spPr>
        <p:txBody>
          <a:bodyPr/>
          <a:lstStyle>
            <a:lvl1pPr marL="228600" indent="-228600">
              <a:buFont typeface="LucidaGrande" charset="0"/>
              <a:buChar char="●"/>
              <a:defRPr sz="1800">
                <a:solidFill>
                  <a:schemeClr val="tx1"/>
                </a:solidFill>
                <a:latin typeface="Arial" charset="0"/>
                <a:ea typeface="Arial" charset="0"/>
                <a:cs typeface="Arial" charset="0"/>
              </a:defRPr>
            </a:lvl1pPr>
            <a:lvl2pPr marL="233363" indent="223838">
              <a:buFont typeface=".AppleSystemUIFont" charset="-120"/>
              <a:buChar char="–"/>
              <a:tabLst/>
              <a:defRPr sz="1800">
                <a:solidFill>
                  <a:schemeClr val="tx1"/>
                </a:solidFill>
                <a:latin typeface="Arial" charset="0"/>
                <a:ea typeface="Arial" charset="0"/>
                <a:cs typeface="Arial" charset="0"/>
              </a:defRPr>
            </a:lvl2pPr>
            <a:lvl3pPr marL="466725" indent="234950">
              <a:buFont typeface="LucidaGrande" charset="0"/>
              <a:buChar char="○"/>
              <a:tabLst/>
              <a:defRPr sz="1800">
                <a:solidFill>
                  <a:schemeClr val="tx1"/>
                </a:solidFill>
                <a:latin typeface="Arial" charset="0"/>
                <a:ea typeface="Arial" charset="0"/>
                <a:cs typeface="Arial" charset="0"/>
              </a:defRPr>
            </a:lvl3pPr>
            <a:lvl4pPr marL="701675" indent="215900">
              <a:buFont typeface=".AppleSystemUIFont" charset="-120"/>
              <a:buChar char="-"/>
              <a:tabLst/>
              <a:defRPr sz="1800">
                <a:solidFill>
                  <a:schemeClr val="tx1"/>
                </a:solidFill>
                <a:latin typeface="Arial" charset="0"/>
                <a:ea typeface="Arial" charset="0"/>
                <a:cs typeface="Arial" charset="0"/>
              </a:defRPr>
            </a:lvl4pPr>
            <a:lvl5pPr marL="917575" indent="234950">
              <a:buFont typeface="HiraMinProN-W3" charset="-128"/>
              <a:buChar char="・"/>
              <a:tabLst/>
              <a:defRPr sz="1800">
                <a:solidFill>
                  <a:schemeClr val="tx1"/>
                </a:solidFill>
                <a:latin typeface="Arial" charset="0"/>
                <a:ea typeface="Arial" charset="0"/>
                <a:cs typeface="Arial" charset="0"/>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15"/>
          <p:cNvSpPr>
            <a:spLocks noGrp="1" noChangeArrowheads="1"/>
          </p:cNvSpPr>
          <p:nvPr>
            <p:ph type="sldNum" sz="quarter" idx="10"/>
          </p:nvPr>
        </p:nvSpPr>
        <p:spPr>
          <a:xfrm>
            <a:off x="11563032" y="6418262"/>
            <a:ext cx="476567" cy="317181"/>
          </a:xfrm>
          <a:prstGeom prst="rect">
            <a:avLst/>
          </a:prstGeom>
          <a:ln/>
        </p:spPr>
        <p:txBody>
          <a:bodyPr/>
          <a:lstStyle>
            <a:lvl1pPr>
              <a:defRPr b="0" i="0">
                <a:solidFill>
                  <a:schemeClr val="tx1"/>
                </a:solidFill>
                <a:latin typeface="Arial" charset="0"/>
                <a:ea typeface="Arial" charset="0"/>
                <a:cs typeface="Arial" charset="0"/>
              </a:defRPr>
            </a:lvl1pPr>
          </a:lstStyle>
          <a:p>
            <a:pPr>
              <a:defRPr/>
            </a:pPr>
            <a:fld id="{C9C9DEE3-E073-C84A-A55F-F305E68DCAD3}" type="slidenum">
              <a:rPr lang="en-US" altLang="x-none" smtClean="0"/>
              <a:pPr>
                <a:defRPr/>
              </a:pPr>
              <a:t>‹#›</a:t>
            </a:fld>
            <a:r>
              <a:rPr lang="en-US" altLang="x-none" dirty="0"/>
              <a:t> </a:t>
            </a:r>
          </a:p>
        </p:txBody>
      </p:sp>
    </p:spTree>
    <p:extLst>
      <p:ext uri="{BB962C8B-B14F-4D97-AF65-F5344CB8AC3E}">
        <p14:creationId xmlns:p14="http://schemas.microsoft.com/office/powerpoint/2010/main" val="185492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eps">
    <p:spTree>
      <p:nvGrpSpPr>
        <p:cNvPr id="1" name=""/>
        <p:cNvGrpSpPr/>
        <p:nvPr/>
      </p:nvGrpSpPr>
      <p:grpSpPr>
        <a:xfrm>
          <a:off x="0" y="0"/>
          <a:ext cx="0" cy="0"/>
          <a:chOff x="0" y="0"/>
          <a:chExt cx="0" cy="0"/>
        </a:xfrm>
      </p:grpSpPr>
      <p:sp>
        <p:nvSpPr>
          <p:cNvPr id="6" name="Shape 76"/>
          <p:cNvSpPr/>
          <p:nvPr userDrawn="1"/>
        </p:nvSpPr>
        <p:spPr>
          <a:xfrm>
            <a:off x="0" y="6273800"/>
            <a:ext cx="12192000" cy="0"/>
          </a:xfrm>
          <a:prstGeom prst="line">
            <a:avLst/>
          </a:prstGeom>
          <a:ln w="25400">
            <a:solidFill>
              <a:srgbClr val="DCDEE0"/>
            </a:solidFill>
            <a:miter lim="400000"/>
          </a:ln>
        </p:spPr>
        <p:txBody>
          <a:bodyPr lIns="0" tIns="0" rIns="0" bIns="0" anchor="ctr"/>
          <a:lstStyle/>
          <a:p>
            <a:pPr lvl="0">
              <a:defRPr sz="3200"/>
            </a:pPr>
            <a:endParaRPr sz="1600"/>
          </a:p>
        </p:txBody>
      </p:sp>
      <p:sp>
        <p:nvSpPr>
          <p:cNvPr id="4" name="Title 2"/>
          <p:cNvSpPr>
            <a:spLocks noGrp="1"/>
          </p:cNvSpPr>
          <p:nvPr>
            <p:ph type="title" hasCustomPrompt="1"/>
          </p:nvPr>
        </p:nvSpPr>
        <p:spPr>
          <a:xfrm>
            <a:off x="481360" y="464517"/>
            <a:ext cx="10515600" cy="489640"/>
          </a:xfrm>
          <a:prstGeom prst="rect">
            <a:avLst/>
          </a:prstGeom>
        </p:spPr>
        <p:txBody>
          <a:bodyPr/>
          <a:lstStyle>
            <a:lvl1pPr>
              <a:defRPr sz="3300" b="0" i="0" baseline="0">
                <a:solidFill>
                  <a:schemeClr val="accent1"/>
                </a:solidFill>
                <a:latin typeface="Arial" charset="0"/>
                <a:ea typeface="Arial" charset="0"/>
                <a:cs typeface="Arial" charset="0"/>
              </a:defRPr>
            </a:lvl1pPr>
          </a:lstStyle>
          <a:p>
            <a:r>
              <a:rPr lang="en-US" dirty="0"/>
              <a:t>Title of slide</a:t>
            </a:r>
          </a:p>
        </p:txBody>
      </p:sp>
      <p:sp>
        <p:nvSpPr>
          <p:cNvPr id="5" name="Shape 82"/>
          <p:cNvSpPr/>
          <p:nvPr userDrawn="1"/>
        </p:nvSpPr>
        <p:spPr>
          <a:xfrm>
            <a:off x="3277485" y="3186482"/>
            <a:ext cx="802211" cy="1"/>
          </a:xfrm>
          <a:prstGeom prst="line">
            <a:avLst/>
          </a:prstGeom>
          <a:ln w="63500">
            <a:solidFill>
              <a:srgbClr val="00AFEE"/>
            </a:solidFill>
            <a:miter lim="400000"/>
            <a:tailEnd type="arrow"/>
          </a:ln>
        </p:spPr>
        <p:txBody>
          <a:bodyPr lIns="0" tIns="0" rIns="0" bIns="0" anchor="ctr"/>
          <a:lstStyle/>
          <a:p>
            <a:pPr lvl="0">
              <a:defRPr sz="3200"/>
            </a:pPr>
            <a:endParaRPr sz="1600"/>
          </a:p>
        </p:txBody>
      </p:sp>
      <p:sp>
        <p:nvSpPr>
          <p:cNvPr id="7" name="Shape 83"/>
          <p:cNvSpPr/>
          <p:nvPr userDrawn="1"/>
        </p:nvSpPr>
        <p:spPr>
          <a:xfrm>
            <a:off x="7417686" y="3186481"/>
            <a:ext cx="802211" cy="0"/>
          </a:xfrm>
          <a:prstGeom prst="line">
            <a:avLst/>
          </a:prstGeom>
          <a:ln w="63500">
            <a:solidFill>
              <a:srgbClr val="00AFEE"/>
            </a:solidFill>
            <a:miter lim="400000"/>
            <a:tailEnd type="arrow"/>
          </a:ln>
        </p:spPr>
        <p:txBody>
          <a:bodyPr lIns="0" tIns="0" rIns="0" bIns="0" anchor="ctr"/>
          <a:lstStyle/>
          <a:p>
            <a:pPr lvl="0">
              <a:defRPr sz="3200"/>
            </a:pPr>
            <a:endParaRPr sz="1600"/>
          </a:p>
        </p:txBody>
      </p:sp>
      <p:sp>
        <p:nvSpPr>
          <p:cNvPr id="3" name="Content Placeholder 2"/>
          <p:cNvSpPr>
            <a:spLocks noGrp="1"/>
          </p:cNvSpPr>
          <p:nvPr>
            <p:ph sz="quarter" idx="10" hasCustomPrompt="1"/>
          </p:nvPr>
        </p:nvSpPr>
        <p:spPr>
          <a:xfrm>
            <a:off x="856017" y="2967405"/>
            <a:ext cx="1504951" cy="438150"/>
          </a:xfrm>
          <a:prstGeom prst="rect">
            <a:avLst/>
          </a:prstGeom>
        </p:spPr>
        <p:txBody>
          <a:bodyPr/>
          <a:lstStyle>
            <a:lvl1pPr marL="0" indent="0" algn="ctr">
              <a:buFontTx/>
              <a:buNone/>
              <a:defRPr sz="2500">
                <a:solidFill>
                  <a:schemeClr val="tx1"/>
                </a:solidFill>
                <a:latin typeface="Arial" charset="0"/>
                <a:ea typeface="Arial" charset="0"/>
                <a:cs typeface="Arial" charset="0"/>
              </a:defRPr>
            </a:lvl1pPr>
          </a:lstStyle>
          <a:p>
            <a:pPr lvl="0"/>
            <a:r>
              <a:rPr lang="en-US" dirty="0"/>
              <a:t>Step one</a:t>
            </a:r>
          </a:p>
        </p:txBody>
      </p:sp>
      <p:sp>
        <p:nvSpPr>
          <p:cNvPr id="12" name="Content Placeholder 2"/>
          <p:cNvSpPr>
            <a:spLocks noGrp="1"/>
          </p:cNvSpPr>
          <p:nvPr>
            <p:ph sz="quarter" idx="11" hasCustomPrompt="1"/>
          </p:nvPr>
        </p:nvSpPr>
        <p:spPr>
          <a:xfrm>
            <a:off x="4996217" y="2967405"/>
            <a:ext cx="1504951" cy="438150"/>
          </a:xfrm>
          <a:prstGeom prst="rect">
            <a:avLst/>
          </a:prstGeom>
        </p:spPr>
        <p:txBody>
          <a:bodyPr/>
          <a:lstStyle>
            <a:lvl1pPr marL="0" indent="0" algn="ctr">
              <a:buFontTx/>
              <a:buNone/>
              <a:defRPr sz="2500">
                <a:solidFill>
                  <a:schemeClr val="tx1"/>
                </a:solidFill>
                <a:latin typeface="Arial" charset="0"/>
                <a:ea typeface="Arial" charset="0"/>
                <a:cs typeface="Arial" charset="0"/>
              </a:defRPr>
            </a:lvl1pPr>
          </a:lstStyle>
          <a:p>
            <a:pPr lvl="0"/>
            <a:r>
              <a:rPr lang="en-US" dirty="0"/>
              <a:t>Step two</a:t>
            </a:r>
          </a:p>
        </p:txBody>
      </p:sp>
      <p:sp>
        <p:nvSpPr>
          <p:cNvPr id="13" name="Content Placeholder 2"/>
          <p:cNvSpPr>
            <a:spLocks noGrp="1"/>
          </p:cNvSpPr>
          <p:nvPr>
            <p:ph sz="quarter" idx="12" hasCustomPrompt="1"/>
          </p:nvPr>
        </p:nvSpPr>
        <p:spPr>
          <a:xfrm>
            <a:off x="9136418" y="2967405"/>
            <a:ext cx="1714679" cy="458120"/>
          </a:xfrm>
          <a:prstGeom prst="rect">
            <a:avLst/>
          </a:prstGeom>
        </p:spPr>
        <p:txBody>
          <a:bodyPr/>
          <a:lstStyle>
            <a:lvl1pPr marL="0" indent="0" algn="ctr">
              <a:buFontTx/>
              <a:buNone/>
              <a:defRPr sz="2500">
                <a:solidFill>
                  <a:schemeClr val="tx1"/>
                </a:solidFill>
                <a:latin typeface="Arial" charset="0"/>
                <a:ea typeface="Arial" charset="0"/>
                <a:cs typeface="Arial" charset="0"/>
              </a:defRPr>
            </a:lvl1pPr>
          </a:lstStyle>
          <a:p>
            <a:pPr lvl="0"/>
            <a:r>
              <a:rPr lang="en-US" dirty="0"/>
              <a:t>Step three</a:t>
            </a:r>
          </a:p>
        </p:txBody>
      </p:sp>
      <p:pic>
        <p:nvPicPr>
          <p:cNvPr id="15" name="Picture 1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84950" y="6473178"/>
            <a:ext cx="1250697" cy="246231"/>
          </a:xfrm>
          <a:prstGeom prst="rect">
            <a:avLst/>
          </a:prstGeom>
        </p:spPr>
      </p:pic>
      <p:sp>
        <p:nvSpPr>
          <p:cNvPr id="14" name="Rectangle 15"/>
          <p:cNvSpPr>
            <a:spLocks noGrp="1" noChangeArrowheads="1"/>
          </p:cNvSpPr>
          <p:nvPr>
            <p:ph type="sldNum" sz="quarter" idx="13"/>
          </p:nvPr>
        </p:nvSpPr>
        <p:spPr>
          <a:xfrm>
            <a:off x="11563032" y="6418262"/>
            <a:ext cx="476567" cy="317181"/>
          </a:xfrm>
          <a:prstGeom prst="rect">
            <a:avLst/>
          </a:prstGeom>
          <a:ln/>
        </p:spPr>
        <p:txBody>
          <a:bodyPr/>
          <a:lstStyle>
            <a:lvl1pPr>
              <a:defRPr b="0" i="0">
                <a:solidFill>
                  <a:schemeClr val="tx1"/>
                </a:solidFill>
                <a:latin typeface="Arial" charset="0"/>
                <a:ea typeface="Arial" charset="0"/>
                <a:cs typeface="Arial" charset="0"/>
              </a:defRPr>
            </a:lvl1pPr>
          </a:lstStyle>
          <a:p>
            <a:pPr>
              <a:defRPr/>
            </a:pPr>
            <a:fld id="{C9C9DEE3-E073-C84A-A55F-F305E68DCAD3}" type="slidenum">
              <a:rPr lang="en-US" altLang="x-none" smtClean="0"/>
              <a:pPr>
                <a:defRPr/>
              </a:pPr>
              <a:t>‹#›</a:t>
            </a:fld>
            <a:r>
              <a:rPr lang="en-US" altLang="x-none" dirty="0"/>
              <a:t> </a:t>
            </a:r>
          </a:p>
        </p:txBody>
      </p:sp>
    </p:spTree>
    <p:extLst>
      <p:ext uri="{BB962C8B-B14F-4D97-AF65-F5344CB8AC3E}">
        <p14:creationId xmlns:p14="http://schemas.microsoft.com/office/powerpoint/2010/main" val="3101910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38537"/>
      </p:ext>
    </p:extLst>
  </p:cSld>
  <p:clrMap bg1="lt1" tx1="dk1" bg2="lt2" tx2="dk2" accent1="accent1" accent2="accent2" accent3="accent3" accent4="accent4" accent5="accent5" accent6="accent6" hlink="hlink" folHlink="folHlink"/>
  <p:sldLayoutIdLst>
    <p:sldLayoutId id="2147483675" r:id="rId1"/>
    <p:sldLayoutId id="2147483661" r:id="rId2"/>
    <p:sldLayoutId id="2147483662" r:id="rId3"/>
    <p:sldLayoutId id="2147483664" r:id="rId4"/>
    <p:sldLayoutId id="2147483665" r:id="rId5"/>
    <p:sldLayoutId id="2147483676" r:id="rId6"/>
    <p:sldLayoutId id="2147483666" r:id="rId7"/>
    <p:sldLayoutId id="2147483674" r:id="rId8"/>
    <p:sldLayoutId id="2147483667" r:id="rId9"/>
    <p:sldLayoutId id="2147483671" r:id="rId10"/>
    <p:sldLayoutId id="2147483668" r:id="rId11"/>
    <p:sldLayoutId id="2147483670" r:id="rId12"/>
    <p:sldLayoutId id="2147483672" r:id="rId13"/>
    <p:sldLayoutId id="2147483673"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docs.aws.amazon.com/lambda/latest/dg/lambda-python-how-to-create-deployment-package.html" TargetMode="External"/><Relationship Id="rId2" Type="http://schemas.openxmlformats.org/officeDocument/2006/relationships/hyperlink" Target="https://www.dropbox.com/s/nitaypfazoq9yml/Archive.zip?dl=0" TargetMode="External"/><Relationship Id="rId1" Type="http://schemas.openxmlformats.org/officeDocument/2006/relationships/slideLayout" Target="../slideLayouts/slideLayout6.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alexa.amazon.com/" TargetMode="External"/><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acecloud.webex.com/acecloud/ldr.php?RCID=1e60d5d6bc74b5fe72c631b105d066ef"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5.tiff"/></Relationships>
</file>

<file path=ppt/slides/_rels/slide3.xml.rels><?xml version="1.0" encoding="UTF-8" standalone="yes"?>
<Relationships xmlns="http://schemas.openxmlformats.org/package/2006/relationships"><Relationship Id="rId3" Type="http://schemas.openxmlformats.org/officeDocument/2006/relationships/hyperlink" Target="http://aws.amazon.com/" TargetMode="External"/><Relationship Id="rId2" Type="http://schemas.openxmlformats.org/officeDocument/2006/relationships/hyperlink" Target="http://developer.amazon.com/" TargetMode="Externa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eveloper.amazon.com/alexa/console/ask"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dropbox.com/s/e6fxd4wtoy6ou44/model.json?dl=0" TargetMode="External"/><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aws.amazon.com/" TargetMode="Externa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360" y="5326402"/>
            <a:ext cx="11253440" cy="861813"/>
          </a:xfrm>
        </p:spPr>
        <p:txBody>
          <a:bodyPr/>
          <a:lstStyle/>
          <a:p>
            <a:r>
              <a:rPr lang="en-US" dirty="0"/>
              <a:t>Meraki Dashboard API &amp; Amazon Alexa</a:t>
            </a:r>
          </a:p>
        </p:txBody>
      </p:sp>
      <p:sp>
        <p:nvSpPr>
          <p:cNvPr id="3" name="Content Placeholder 2"/>
          <p:cNvSpPr>
            <a:spLocks noGrp="1"/>
          </p:cNvSpPr>
          <p:nvPr>
            <p:ph sz="quarter" idx="10"/>
          </p:nvPr>
        </p:nvSpPr>
        <p:spPr/>
        <p:txBody>
          <a:bodyPr/>
          <a:lstStyle/>
          <a:p>
            <a:r>
              <a:rPr lang="en-US" dirty="0"/>
              <a:t>Setup Guide</a:t>
            </a:r>
          </a:p>
        </p:txBody>
      </p:sp>
    </p:spTree>
    <p:extLst>
      <p:ext uri="{BB962C8B-B14F-4D97-AF65-F5344CB8AC3E}">
        <p14:creationId xmlns:p14="http://schemas.microsoft.com/office/powerpoint/2010/main" val="201046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Lambda Function (1/6)</a:t>
            </a:r>
          </a:p>
        </p:txBody>
      </p:sp>
      <p:sp>
        <p:nvSpPr>
          <p:cNvPr id="6" name="Content Placeholder 5"/>
          <p:cNvSpPr>
            <a:spLocks noGrp="1"/>
          </p:cNvSpPr>
          <p:nvPr>
            <p:ph sz="quarter" idx="15"/>
          </p:nvPr>
        </p:nvSpPr>
        <p:spPr/>
        <p:txBody>
          <a:bodyPr/>
          <a:lstStyle/>
          <a:p>
            <a:r>
              <a:rPr lang="en-US" sz="2000" dirty="0"/>
              <a:t>	Name the Lambda function, and choose “</a:t>
            </a:r>
            <a:r>
              <a:rPr lang="en-US" sz="2000" dirty="0">
                <a:solidFill>
                  <a:schemeClr val="accent3"/>
                </a:solidFill>
              </a:rPr>
              <a:t>Create a a custom role</a:t>
            </a:r>
            <a:r>
              <a:rPr lang="en-US" sz="2000" dirty="0"/>
              <a:t>”:</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10</a:t>
            </a:fld>
            <a:r>
              <a:rPr lang="en-US" altLang="x-none" dirty="0"/>
              <a:t> </a:t>
            </a:r>
          </a:p>
        </p:txBody>
      </p:sp>
      <p:grpSp>
        <p:nvGrpSpPr>
          <p:cNvPr id="15" name="Group 14"/>
          <p:cNvGrpSpPr/>
          <p:nvPr/>
        </p:nvGrpSpPr>
        <p:grpSpPr>
          <a:xfrm>
            <a:off x="1328270" y="1681162"/>
            <a:ext cx="8821779" cy="3865632"/>
            <a:chOff x="1685111" y="2294449"/>
            <a:chExt cx="8821779" cy="3865632"/>
          </a:xfrm>
        </p:grpSpPr>
        <p:pic>
          <p:nvPicPr>
            <p:cNvPr id="16" name="Screen Shot 2017-10-11 at 22.36.12.png" descr="Screen Shot 2017-10-11 at 22.36.12.png"/>
            <p:cNvPicPr>
              <a:picLocks noChangeAspect="1"/>
            </p:cNvPicPr>
            <p:nvPr/>
          </p:nvPicPr>
          <p:blipFill>
            <a:blip r:embed="rId2">
              <a:extLst/>
            </a:blip>
            <a:stretch>
              <a:fillRect/>
            </a:stretch>
          </p:blipFill>
          <p:spPr>
            <a:xfrm>
              <a:off x="1685111" y="2294449"/>
              <a:ext cx="8821779" cy="3865632"/>
            </a:xfrm>
            <a:prstGeom prst="rect">
              <a:avLst/>
            </a:prstGeom>
            <a:ln w="12700">
              <a:noFill/>
              <a:miter lim="400000"/>
            </a:ln>
          </p:spPr>
        </p:pic>
        <p:sp>
          <p:nvSpPr>
            <p:cNvPr id="17" name="Oval"/>
            <p:cNvSpPr/>
            <p:nvPr/>
          </p:nvSpPr>
          <p:spPr>
            <a:xfrm>
              <a:off x="2421061" y="3919121"/>
              <a:ext cx="970104" cy="421719"/>
            </a:xfrm>
            <a:prstGeom prst="ellipse">
              <a:avLst/>
            </a:prstGeom>
            <a:ln w="38100">
              <a:noFill/>
              <a:miter lim="400000"/>
            </a:ln>
          </p:spPr>
          <p:txBody>
            <a:bodyPr lIns="35719" tIns="35719" rIns="35719" bIns="35719" anchor="ctr"/>
            <a:lstStyle/>
            <a:p>
              <a:pPr>
                <a:defRPr sz="2400"/>
              </a:pPr>
              <a:endParaRPr sz="1687"/>
            </a:p>
          </p:txBody>
        </p:sp>
        <p:sp>
          <p:nvSpPr>
            <p:cNvPr id="18" name="Oval"/>
            <p:cNvSpPr/>
            <p:nvPr/>
          </p:nvSpPr>
          <p:spPr>
            <a:xfrm>
              <a:off x="2557983" y="4746606"/>
              <a:ext cx="1393660" cy="421718"/>
            </a:xfrm>
            <a:prstGeom prst="ellipse">
              <a:avLst/>
            </a:prstGeom>
            <a:ln w="38100">
              <a:noFill/>
              <a:miter lim="400000"/>
            </a:ln>
          </p:spPr>
          <p:txBody>
            <a:bodyPr lIns="35719" tIns="35719" rIns="35719" bIns="35719" anchor="ctr"/>
            <a:lstStyle/>
            <a:p>
              <a:pPr>
                <a:defRPr sz="2400"/>
              </a:pPr>
              <a:endParaRPr sz="1687"/>
            </a:p>
          </p:txBody>
        </p:sp>
      </p:grpSp>
    </p:spTree>
    <p:extLst>
      <p:ext uri="{BB962C8B-B14F-4D97-AF65-F5344CB8AC3E}">
        <p14:creationId xmlns:p14="http://schemas.microsoft.com/office/powerpoint/2010/main" val="1221089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Lambda Function (2/6)</a:t>
            </a:r>
          </a:p>
        </p:txBody>
      </p:sp>
      <p:sp>
        <p:nvSpPr>
          <p:cNvPr id="6" name="Content Placeholder 5"/>
          <p:cNvSpPr>
            <a:spLocks noGrp="1"/>
          </p:cNvSpPr>
          <p:nvPr>
            <p:ph sz="quarter" idx="15"/>
          </p:nvPr>
        </p:nvSpPr>
        <p:spPr/>
        <p:txBody>
          <a:bodyPr/>
          <a:lstStyle/>
          <a:p>
            <a:r>
              <a:rPr lang="en-US" sz="2000" dirty="0"/>
              <a:t>	Select the following for role summary, then </a:t>
            </a:r>
            <a:r>
              <a:rPr lang="en-US" sz="2000" b="1" dirty="0">
                <a:solidFill>
                  <a:schemeClr val="accent3"/>
                </a:solidFill>
                <a:latin typeface="Helvetica"/>
                <a:ea typeface="Helvetica"/>
                <a:cs typeface="Helvetica"/>
                <a:sym typeface="Helvetica"/>
              </a:rPr>
              <a:t>Allow</a:t>
            </a:r>
            <a:r>
              <a:rPr lang="en-US" sz="2000" dirty="0"/>
              <a:t>:</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11</a:t>
            </a:fld>
            <a:r>
              <a:rPr lang="en-US" altLang="x-none" dirty="0"/>
              <a:t> </a:t>
            </a:r>
          </a:p>
        </p:txBody>
      </p:sp>
      <p:grpSp>
        <p:nvGrpSpPr>
          <p:cNvPr id="9" name="Group 8"/>
          <p:cNvGrpSpPr/>
          <p:nvPr/>
        </p:nvGrpSpPr>
        <p:grpSpPr>
          <a:xfrm>
            <a:off x="2073851" y="1561405"/>
            <a:ext cx="7330617" cy="4105146"/>
            <a:chOff x="2430692" y="2077407"/>
            <a:chExt cx="7330617" cy="4105146"/>
          </a:xfrm>
        </p:grpSpPr>
        <p:pic>
          <p:nvPicPr>
            <p:cNvPr id="10" name="Screen Shot 2017-10-11 at 22.36.29.png" descr="Screen Shot 2017-10-11 at 22.36.29.png"/>
            <p:cNvPicPr>
              <a:picLocks noChangeAspect="1"/>
            </p:cNvPicPr>
            <p:nvPr/>
          </p:nvPicPr>
          <p:blipFill>
            <a:blip r:embed="rId2">
              <a:extLst/>
            </a:blip>
            <a:stretch>
              <a:fillRect/>
            </a:stretch>
          </p:blipFill>
          <p:spPr>
            <a:xfrm>
              <a:off x="2430692" y="2077407"/>
              <a:ext cx="7330617" cy="4105146"/>
            </a:xfrm>
            <a:prstGeom prst="rect">
              <a:avLst/>
            </a:prstGeom>
            <a:ln w="12700">
              <a:noFill/>
              <a:miter lim="400000"/>
            </a:ln>
          </p:spPr>
        </p:pic>
        <p:sp>
          <p:nvSpPr>
            <p:cNvPr id="11" name="Oval"/>
            <p:cNvSpPr/>
            <p:nvPr/>
          </p:nvSpPr>
          <p:spPr>
            <a:xfrm>
              <a:off x="4326061" y="4681122"/>
              <a:ext cx="1905954" cy="421718"/>
            </a:xfrm>
            <a:prstGeom prst="ellipse">
              <a:avLst/>
            </a:prstGeom>
            <a:ln w="38100">
              <a:noFill/>
              <a:miter lim="400000"/>
            </a:ln>
          </p:spPr>
          <p:txBody>
            <a:bodyPr lIns="35719" tIns="35719" rIns="35719" bIns="35719" anchor="ctr"/>
            <a:lstStyle/>
            <a:p>
              <a:pPr>
                <a:defRPr sz="2400"/>
              </a:pPr>
              <a:endParaRPr sz="1687"/>
            </a:p>
          </p:txBody>
        </p:sp>
        <p:sp>
          <p:nvSpPr>
            <p:cNvPr id="12" name="Oval"/>
            <p:cNvSpPr/>
            <p:nvPr/>
          </p:nvSpPr>
          <p:spPr>
            <a:xfrm>
              <a:off x="4367733" y="5187137"/>
              <a:ext cx="1822611" cy="421718"/>
            </a:xfrm>
            <a:prstGeom prst="ellipse">
              <a:avLst/>
            </a:prstGeom>
            <a:ln w="38100">
              <a:noFill/>
              <a:miter lim="400000"/>
            </a:ln>
          </p:spPr>
          <p:txBody>
            <a:bodyPr lIns="35719" tIns="35719" rIns="35719" bIns="35719" anchor="ctr"/>
            <a:lstStyle/>
            <a:p>
              <a:pPr>
                <a:defRPr sz="2400"/>
              </a:pPr>
              <a:endParaRPr sz="1687"/>
            </a:p>
          </p:txBody>
        </p:sp>
      </p:grpSp>
    </p:spTree>
    <p:extLst>
      <p:ext uri="{BB962C8B-B14F-4D97-AF65-F5344CB8AC3E}">
        <p14:creationId xmlns:p14="http://schemas.microsoft.com/office/powerpoint/2010/main" val="1517898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Lambda Function (3/6)</a:t>
            </a:r>
          </a:p>
        </p:txBody>
      </p:sp>
      <p:sp>
        <p:nvSpPr>
          <p:cNvPr id="6" name="Content Placeholder 5"/>
          <p:cNvSpPr>
            <a:spLocks noGrp="1"/>
          </p:cNvSpPr>
          <p:nvPr>
            <p:ph sz="quarter" idx="15"/>
          </p:nvPr>
        </p:nvSpPr>
        <p:spPr/>
        <p:txBody>
          <a:bodyPr/>
          <a:lstStyle/>
          <a:p>
            <a:r>
              <a:rPr lang="en-US" sz="2000" dirty="0"/>
              <a:t>Increase timeout to handle longer scripts &amp; processes (recommended at least 15 seconds as the bare minimum, and can be even longer like 30 or more), and </a:t>
            </a:r>
            <a:r>
              <a:rPr lang="en-US" sz="2000" b="1" dirty="0">
                <a:latin typeface="Helvetica"/>
                <a:ea typeface="Helvetica"/>
                <a:cs typeface="Helvetica"/>
                <a:sym typeface="Helvetica"/>
              </a:rPr>
              <a:t>save</a:t>
            </a:r>
            <a:r>
              <a:rPr lang="en-US" sz="2000" dirty="0"/>
              <a:t>:</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12</a:t>
            </a:fld>
            <a:r>
              <a:rPr lang="en-US" altLang="x-none" dirty="0"/>
              <a:t> </a:t>
            </a:r>
          </a:p>
        </p:txBody>
      </p:sp>
      <p:grpSp>
        <p:nvGrpSpPr>
          <p:cNvPr id="13" name="Group 12"/>
          <p:cNvGrpSpPr/>
          <p:nvPr/>
        </p:nvGrpSpPr>
        <p:grpSpPr>
          <a:xfrm>
            <a:off x="3071227" y="1752600"/>
            <a:ext cx="5335866" cy="3876670"/>
            <a:chOff x="2831115" y="2693789"/>
            <a:chExt cx="5335866" cy="3876670"/>
          </a:xfrm>
        </p:grpSpPr>
        <p:pic>
          <p:nvPicPr>
            <p:cNvPr id="14" name="Screen Shot 2017-10-11 at 22.37.44.png" descr="Screen Shot 2017-10-11 at 22.37.44.png"/>
            <p:cNvPicPr>
              <a:picLocks noChangeAspect="1"/>
            </p:cNvPicPr>
            <p:nvPr/>
          </p:nvPicPr>
          <p:blipFill>
            <a:blip r:embed="rId2">
              <a:extLst/>
            </a:blip>
            <a:stretch>
              <a:fillRect/>
            </a:stretch>
          </p:blipFill>
          <p:spPr>
            <a:xfrm>
              <a:off x="2831115" y="2693789"/>
              <a:ext cx="5335866" cy="3876670"/>
            </a:xfrm>
            <a:prstGeom prst="rect">
              <a:avLst/>
            </a:prstGeom>
            <a:ln w="12700">
              <a:noFill/>
              <a:miter lim="400000"/>
            </a:ln>
          </p:spPr>
        </p:pic>
        <p:sp>
          <p:nvSpPr>
            <p:cNvPr id="15" name="Oval"/>
            <p:cNvSpPr/>
            <p:nvPr/>
          </p:nvSpPr>
          <p:spPr>
            <a:xfrm>
              <a:off x="3040186" y="2930903"/>
              <a:ext cx="1720198" cy="398383"/>
            </a:xfrm>
            <a:prstGeom prst="ellipse">
              <a:avLst/>
            </a:prstGeom>
            <a:ln w="38100">
              <a:noFill/>
              <a:miter lim="400000"/>
            </a:ln>
          </p:spPr>
          <p:txBody>
            <a:bodyPr lIns="35719" tIns="35719" rIns="35719" bIns="35719" anchor="ctr"/>
            <a:lstStyle/>
            <a:p>
              <a:pPr>
                <a:defRPr sz="2400"/>
              </a:pPr>
              <a:endParaRPr sz="1687"/>
            </a:p>
          </p:txBody>
        </p:sp>
        <p:sp>
          <p:nvSpPr>
            <p:cNvPr id="16" name="Oval"/>
            <p:cNvSpPr/>
            <p:nvPr/>
          </p:nvSpPr>
          <p:spPr>
            <a:xfrm>
              <a:off x="4391546" y="4818043"/>
              <a:ext cx="1286317" cy="658355"/>
            </a:xfrm>
            <a:prstGeom prst="ellipse">
              <a:avLst/>
            </a:prstGeom>
            <a:ln w="38100">
              <a:noFill/>
              <a:miter lim="400000"/>
            </a:ln>
          </p:spPr>
          <p:txBody>
            <a:bodyPr lIns="35719" tIns="35719" rIns="35719" bIns="35719" anchor="ctr"/>
            <a:lstStyle/>
            <a:p>
              <a:pPr>
                <a:defRPr sz="2400"/>
              </a:pPr>
              <a:endParaRPr sz="1687"/>
            </a:p>
          </p:txBody>
        </p:sp>
      </p:grpSp>
    </p:spTree>
    <p:extLst>
      <p:ext uri="{BB962C8B-B14F-4D97-AF65-F5344CB8AC3E}">
        <p14:creationId xmlns:p14="http://schemas.microsoft.com/office/powerpoint/2010/main" val="1827841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Lambda Function (4/6)</a:t>
            </a:r>
          </a:p>
        </p:txBody>
      </p:sp>
      <p:sp>
        <p:nvSpPr>
          <p:cNvPr id="6" name="Content Placeholder 5"/>
          <p:cNvSpPr>
            <a:spLocks noGrp="1"/>
          </p:cNvSpPr>
          <p:nvPr>
            <p:ph sz="quarter" idx="15"/>
          </p:nvPr>
        </p:nvSpPr>
        <p:spPr/>
        <p:txBody>
          <a:bodyPr/>
          <a:lstStyle/>
          <a:p>
            <a:pPr marL="296902" indent="-296902" defTabSz="390213">
              <a:spcBef>
                <a:spcPts val="2742"/>
              </a:spcBef>
              <a:defRPr sz="3420"/>
            </a:pPr>
            <a:r>
              <a:rPr lang="en-US" sz="2000" dirty="0"/>
              <a:t>Download, modify, and then re-upload </a:t>
            </a:r>
            <a:r>
              <a:rPr lang="en-US" sz="2000" u="sng" dirty="0">
                <a:hlinkClick r:id="rId2"/>
              </a:rPr>
              <a:t>this .ZIP file</a:t>
            </a:r>
            <a:r>
              <a:rPr lang="en-US" sz="2000" dirty="0"/>
              <a:t> into the “Function code” section; don’t forget to save!</a:t>
            </a:r>
          </a:p>
          <a:p>
            <a:pPr marL="296902" indent="-296902" defTabSz="390213">
              <a:spcBef>
                <a:spcPts val="2742"/>
              </a:spcBef>
              <a:defRPr sz="3420"/>
            </a:pPr>
            <a:r>
              <a:rPr lang="en-US" sz="2000" dirty="0"/>
              <a:t>Logic behind Alexa skill is in </a:t>
            </a:r>
            <a:r>
              <a:rPr lang="en-US" sz="2000" dirty="0">
                <a:solidFill>
                  <a:schemeClr val="accent3"/>
                </a:solidFill>
              </a:rPr>
              <a:t>lambda_function.py</a:t>
            </a:r>
            <a:r>
              <a:rPr lang="en-US" sz="2000" dirty="0"/>
              <a:t> (no need to edit, unless you want to add your own functions)</a:t>
            </a:r>
          </a:p>
          <a:p>
            <a:pPr marL="296902" indent="-296902" defTabSz="390213">
              <a:spcBef>
                <a:spcPts val="2742"/>
              </a:spcBef>
              <a:defRPr sz="3420"/>
            </a:pPr>
            <a:r>
              <a:rPr lang="en-US" sz="2000" dirty="0"/>
              <a:t>Please include and review meraki_info.py, </a:t>
            </a:r>
            <a:r>
              <a:rPr lang="en-US" sz="2000" b="1" dirty="0">
                <a:solidFill>
                  <a:schemeClr val="accent1"/>
                </a:solidFill>
                <a:latin typeface="Helvetica"/>
                <a:ea typeface="Helvetica"/>
                <a:cs typeface="Helvetica"/>
                <a:sym typeface="Helvetica"/>
              </a:rPr>
              <a:t>making needed edits to include your own API key, organization ID, device serial, and other pertinent information</a:t>
            </a:r>
          </a:p>
          <a:p>
            <a:pPr marL="296902" indent="-296902" defTabSz="390213">
              <a:spcBef>
                <a:spcPts val="2742"/>
              </a:spcBef>
              <a:defRPr sz="3420"/>
            </a:pPr>
            <a:r>
              <a:rPr lang="en-US" sz="2000" dirty="0"/>
              <a:t>This deployment package created from the “</a:t>
            </a:r>
            <a:r>
              <a:rPr lang="en-US" sz="2000" u="sng" dirty="0">
                <a:hlinkClick r:id="rId3"/>
              </a:rPr>
              <a:t>advanced scenario</a:t>
            </a:r>
            <a:r>
              <a:rPr lang="en-US" sz="2000" dirty="0"/>
              <a:t>” instructions; if you want to recreate on macOS:</a:t>
            </a:r>
            <a:br>
              <a:rPr lang="en-US" sz="2000" dirty="0"/>
            </a:br>
            <a:r>
              <a:rPr lang="en-US" sz="2000" dirty="0"/>
              <a:t>1. add the mentioned setup.cfg file to project directory</a:t>
            </a:r>
            <a:br>
              <a:rPr lang="en-US" sz="2000" dirty="0"/>
            </a:br>
            <a:r>
              <a:rPr lang="en-US" sz="2000" dirty="0"/>
              <a:t>2. </a:t>
            </a:r>
            <a:r>
              <a:rPr lang="en-US" sz="2000" i="1" dirty="0">
                <a:latin typeface="Helvetica"/>
                <a:ea typeface="Helvetica"/>
                <a:cs typeface="Helvetica"/>
                <a:sym typeface="Helvetica"/>
              </a:rPr>
              <a:t>navigate to that project directory</a:t>
            </a:r>
            <a:r>
              <a:rPr lang="en-US" sz="2000" dirty="0"/>
              <a:t>, and then install following modules</a:t>
            </a:r>
            <a:br>
              <a:rPr lang="en-US" sz="2000" dirty="0"/>
            </a:br>
            <a:r>
              <a:rPr lang="en-US" sz="2000" dirty="0"/>
              <a:t>3. pip3 install requests -t /path/to/project-dir</a:t>
            </a:r>
            <a:br>
              <a:rPr lang="en-US" sz="2000" dirty="0"/>
            </a:br>
            <a:r>
              <a:rPr lang="en-US" sz="2000" dirty="0"/>
              <a:t>4. pip3 install meraki -t /path/to/project-dir [--upgrade]</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13</a:t>
            </a:fld>
            <a:r>
              <a:rPr lang="en-US" altLang="x-none" dirty="0"/>
              <a:t> </a:t>
            </a:r>
          </a:p>
        </p:txBody>
      </p:sp>
      <p:pic>
        <p:nvPicPr>
          <p:cNvPr id="2" name="Picture 1"/>
          <p:cNvPicPr>
            <a:picLocks noChangeAspect="1"/>
          </p:cNvPicPr>
          <p:nvPr/>
        </p:nvPicPr>
        <p:blipFill>
          <a:blip r:embed="rId4"/>
          <a:stretch>
            <a:fillRect/>
          </a:stretch>
        </p:blipFill>
        <p:spPr>
          <a:xfrm>
            <a:off x="9320560" y="4398023"/>
            <a:ext cx="1676400" cy="1676400"/>
          </a:xfrm>
          <a:prstGeom prst="rect">
            <a:avLst/>
          </a:prstGeom>
        </p:spPr>
      </p:pic>
    </p:spTree>
    <p:extLst>
      <p:ext uri="{BB962C8B-B14F-4D97-AF65-F5344CB8AC3E}">
        <p14:creationId xmlns:p14="http://schemas.microsoft.com/office/powerpoint/2010/main" val="3705197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Lambda Function (5/6)</a:t>
            </a:r>
          </a:p>
        </p:txBody>
      </p:sp>
      <p:sp>
        <p:nvSpPr>
          <p:cNvPr id="6" name="Content Placeholder 5"/>
          <p:cNvSpPr>
            <a:spLocks noGrp="1"/>
          </p:cNvSpPr>
          <p:nvPr>
            <p:ph sz="quarter" idx="15"/>
          </p:nvPr>
        </p:nvSpPr>
        <p:spPr/>
        <p:txBody>
          <a:bodyPr/>
          <a:lstStyle/>
          <a:p>
            <a:r>
              <a:rPr lang="en-US" sz="2000" dirty="0"/>
              <a:t>After you have made the necessary changes to meraki_info.py, zip the entire folder's contents (</a:t>
            </a:r>
            <a:r>
              <a:rPr lang="en-US" sz="2000" b="1" dirty="0"/>
              <a:t>not</a:t>
            </a:r>
            <a:r>
              <a:rPr lang="en-US" sz="2000" dirty="0"/>
              <a:t> the folder itself). For example, similar to this screenshot on macOS:</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14</a:t>
            </a:fld>
            <a:r>
              <a:rPr lang="en-US" altLang="x-none" dirty="0"/>
              <a:t>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7195" y="1828800"/>
            <a:ext cx="6843930" cy="4317883"/>
          </a:xfrm>
          <a:prstGeom prst="rect">
            <a:avLst/>
          </a:prstGeom>
        </p:spPr>
      </p:pic>
    </p:spTree>
    <p:extLst>
      <p:ext uri="{BB962C8B-B14F-4D97-AF65-F5344CB8AC3E}">
        <p14:creationId xmlns:p14="http://schemas.microsoft.com/office/powerpoint/2010/main" val="2804292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688" y="1796186"/>
            <a:ext cx="7798944" cy="4421904"/>
          </a:xfrm>
          <a:prstGeom prst="rect">
            <a:avLst/>
          </a:prstGeom>
        </p:spPr>
      </p:pic>
      <p:sp>
        <p:nvSpPr>
          <p:cNvPr id="5" name="Title 4"/>
          <p:cNvSpPr>
            <a:spLocks noGrp="1"/>
          </p:cNvSpPr>
          <p:nvPr>
            <p:ph type="title"/>
          </p:nvPr>
        </p:nvSpPr>
        <p:spPr/>
        <p:txBody>
          <a:bodyPr/>
          <a:lstStyle/>
          <a:p>
            <a:r>
              <a:rPr lang="en-US" dirty="0"/>
              <a:t>Lambda Function (6/6)</a:t>
            </a:r>
          </a:p>
        </p:txBody>
      </p:sp>
      <p:sp>
        <p:nvSpPr>
          <p:cNvPr id="6" name="Content Placeholder 5"/>
          <p:cNvSpPr>
            <a:spLocks noGrp="1"/>
          </p:cNvSpPr>
          <p:nvPr>
            <p:ph sz="quarter" idx="15"/>
          </p:nvPr>
        </p:nvSpPr>
        <p:spPr/>
        <p:txBody>
          <a:bodyPr/>
          <a:lstStyle/>
          <a:p>
            <a:r>
              <a:rPr lang="en-US" sz="2000" dirty="0"/>
              <a:t>Upload the ZIP file, select “</a:t>
            </a:r>
            <a:r>
              <a:rPr lang="en-US" sz="2000" dirty="0">
                <a:solidFill>
                  <a:schemeClr val="accent3"/>
                </a:solidFill>
              </a:rPr>
              <a:t>Python 3.6</a:t>
            </a:r>
            <a:r>
              <a:rPr lang="en-US" sz="2000" dirty="0"/>
              <a:t>” for runtime, change Handler to “</a:t>
            </a:r>
            <a:r>
              <a:rPr lang="en-US" sz="2000" dirty="0">
                <a:solidFill>
                  <a:schemeClr val="accent5"/>
                </a:solidFill>
              </a:rPr>
              <a:t>lambda_function.lambda_handler</a:t>
            </a:r>
            <a:r>
              <a:rPr lang="en-US" sz="2000" dirty="0"/>
              <a:t>”, and then </a:t>
            </a:r>
            <a:r>
              <a:rPr lang="en-US" sz="2000" b="1" dirty="0">
                <a:solidFill>
                  <a:schemeClr val="accent1"/>
                </a:solidFill>
              </a:rPr>
              <a:t>save</a:t>
            </a:r>
            <a:r>
              <a:rPr lang="en-US" sz="2000" dirty="0"/>
              <a:t>:</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15</a:t>
            </a:fld>
            <a:r>
              <a:rPr lang="en-US" altLang="x-none" dirty="0"/>
              <a:t> </a:t>
            </a:r>
          </a:p>
        </p:txBody>
      </p:sp>
      <p:sp>
        <p:nvSpPr>
          <p:cNvPr id="10" name="Oval"/>
          <p:cNvSpPr/>
          <p:nvPr/>
        </p:nvSpPr>
        <p:spPr>
          <a:xfrm>
            <a:off x="6817935" y="5334000"/>
            <a:ext cx="2252631" cy="578640"/>
          </a:xfrm>
          <a:prstGeom prst="ellipse">
            <a:avLst/>
          </a:prstGeom>
          <a:ln w="38100">
            <a:solidFill>
              <a:schemeClr val="accent5"/>
            </a:solidFill>
            <a:miter lim="400000"/>
          </a:ln>
        </p:spPr>
        <p:txBody>
          <a:bodyPr lIns="35719" tIns="35719" rIns="35719" bIns="35719" anchor="ctr"/>
          <a:lstStyle/>
          <a:p>
            <a:pPr>
              <a:defRPr sz="2400"/>
            </a:pPr>
            <a:endParaRPr sz="1687"/>
          </a:p>
        </p:txBody>
      </p:sp>
      <p:sp>
        <p:nvSpPr>
          <p:cNvPr id="11" name="Oval"/>
          <p:cNvSpPr/>
          <p:nvPr/>
        </p:nvSpPr>
        <p:spPr>
          <a:xfrm>
            <a:off x="4482334" y="5334000"/>
            <a:ext cx="1156466" cy="578640"/>
          </a:xfrm>
          <a:prstGeom prst="ellipse">
            <a:avLst/>
          </a:prstGeom>
          <a:ln w="38100">
            <a:solidFill>
              <a:schemeClr val="accent5"/>
            </a:solidFill>
            <a:miter lim="400000"/>
          </a:ln>
        </p:spPr>
        <p:txBody>
          <a:bodyPr lIns="35719" tIns="35719" rIns="35719" bIns="35719" anchor="ctr"/>
          <a:lstStyle/>
          <a:p>
            <a:pPr>
              <a:defRPr sz="2400"/>
            </a:pPr>
            <a:endParaRPr sz="1687"/>
          </a:p>
        </p:txBody>
      </p:sp>
      <p:sp>
        <p:nvSpPr>
          <p:cNvPr id="12" name="Oval"/>
          <p:cNvSpPr/>
          <p:nvPr/>
        </p:nvSpPr>
        <p:spPr>
          <a:xfrm>
            <a:off x="1981200" y="5334000"/>
            <a:ext cx="2024031" cy="1027757"/>
          </a:xfrm>
          <a:prstGeom prst="ellipse">
            <a:avLst/>
          </a:prstGeom>
          <a:ln w="38100">
            <a:solidFill>
              <a:schemeClr val="accent5"/>
            </a:solidFill>
            <a:miter lim="400000"/>
          </a:ln>
        </p:spPr>
        <p:txBody>
          <a:bodyPr lIns="35719" tIns="35719" rIns="35719" bIns="35719" anchor="ctr"/>
          <a:lstStyle/>
          <a:p>
            <a:pPr>
              <a:defRPr sz="2400"/>
            </a:pPr>
            <a:endParaRPr sz="1687"/>
          </a:p>
        </p:txBody>
      </p:sp>
    </p:spTree>
    <p:extLst>
      <p:ext uri="{BB962C8B-B14F-4D97-AF65-F5344CB8AC3E}">
        <p14:creationId xmlns:p14="http://schemas.microsoft.com/office/powerpoint/2010/main" val="3532571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 Trigger</a:t>
            </a:r>
          </a:p>
        </p:txBody>
      </p:sp>
      <p:sp>
        <p:nvSpPr>
          <p:cNvPr id="6" name="Content Placeholder 5"/>
          <p:cNvSpPr>
            <a:spLocks noGrp="1"/>
          </p:cNvSpPr>
          <p:nvPr>
            <p:ph sz="quarter" idx="15"/>
          </p:nvPr>
        </p:nvSpPr>
        <p:spPr/>
        <p:txBody>
          <a:bodyPr/>
          <a:lstStyle/>
          <a:p>
            <a:r>
              <a:rPr lang="en-US" sz="2000" dirty="0"/>
              <a:t>For the Designer section at the top, add the “</a:t>
            </a:r>
            <a:r>
              <a:rPr lang="en-US" sz="2000" dirty="0">
                <a:solidFill>
                  <a:schemeClr val="accent3"/>
                </a:solidFill>
              </a:rPr>
              <a:t>Alexa Skills Kit</a:t>
            </a:r>
            <a:r>
              <a:rPr lang="en-US" sz="2000" dirty="0"/>
              <a:t>” as a trigger:</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16</a:t>
            </a:fld>
            <a:r>
              <a:rPr lang="en-US" altLang="x-none"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149" y="1580836"/>
            <a:ext cx="8176022" cy="4692963"/>
          </a:xfrm>
          <a:prstGeom prst="rect">
            <a:avLst/>
          </a:prstGeom>
        </p:spPr>
      </p:pic>
      <p:sp>
        <p:nvSpPr>
          <p:cNvPr id="20" name="Oval"/>
          <p:cNvSpPr/>
          <p:nvPr/>
        </p:nvSpPr>
        <p:spPr>
          <a:xfrm>
            <a:off x="1905000" y="4038601"/>
            <a:ext cx="838200" cy="381000"/>
          </a:xfrm>
          <a:prstGeom prst="ellipse">
            <a:avLst/>
          </a:prstGeom>
          <a:ln w="38100">
            <a:solidFill>
              <a:schemeClr val="accent5"/>
            </a:solidFill>
            <a:miter lim="400000"/>
          </a:ln>
        </p:spPr>
        <p:txBody>
          <a:bodyPr lIns="35719" tIns="35719" rIns="35719" bIns="35719" anchor="ctr"/>
          <a:lstStyle/>
          <a:p>
            <a:pPr>
              <a:defRPr sz="2400"/>
            </a:pPr>
            <a:endParaRPr sz="1687"/>
          </a:p>
        </p:txBody>
      </p:sp>
      <p:sp>
        <p:nvSpPr>
          <p:cNvPr id="21" name="Oval"/>
          <p:cNvSpPr/>
          <p:nvPr/>
        </p:nvSpPr>
        <p:spPr>
          <a:xfrm>
            <a:off x="3429000" y="3848101"/>
            <a:ext cx="1295400" cy="571500"/>
          </a:xfrm>
          <a:prstGeom prst="ellipse">
            <a:avLst/>
          </a:prstGeom>
          <a:ln w="38100">
            <a:solidFill>
              <a:schemeClr val="accent5"/>
            </a:solidFill>
            <a:miter lim="400000"/>
          </a:ln>
        </p:spPr>
        <p:txBody>
          <a:bodyPr lIns="35719" tIns="35719" rIns="35719" bIns="35719" anchor="ctr"/>
          <a:lstStyle/>
          <a:p>
            <a:pPr>
              <a:defRPr sz="2400"/>
            </a:pPr>
            <a:endParaRPr sz="1687"/>
          </a:p>
        </p:txBody>
      </p:sp>
    </p:spTree>
    <p:extLst>
      <p:ext uri="{BB962C8B-B14F-4D97-AF65-F5344CB8AC3E}">
        <p14:creationId xmlns:p14="http://schemas.microsoft.com/office/powerpoint/2010/main" val="3331536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Finalizing the Lambda Function</a:t>
            </a:r>
          </a:p>
        </p:txBody>
      </p:sp>
      <p:sp>
        <p:nvSpPr>
          <p:cNvPr id="6" name="Content Placeholder 5"/>
          <p:cNvSpPr>
            <a:spLocks noGrp="1"/>
          </p:cNvSpPr>
          <p:nvPr>
            <p:ph sz="quarter" idx="15"/>
          </p:nvPr>
        </p:nvSpPr>
        <p:spPr/>
        <p:txBody>
          <a:bodyPr/>
          <a:lstStyle/>
          <a:p>
            <a:pPr marL="312528" indent="-312528">
              <a:defRPr sz="2600"/>
            </a:pPr>
            <a:r>
              <a:rPr lang="en-US" sz="2000" dirty="0"/>
              <a:t>Once your function is created and selected, you should see the </a:t>
            </a:r>
            <a:r>
              <a:rPr lang="en-US" sz="2000" dirty="0">
                <a:solidFill>
                  <a:schemeClr val="accent3"/>
                </a:solidFill>
              </a:rPr>
              <a:t>Amazon Resource Name</a:t>
            </a:r>
            <a:r>
              <a:rPr lang="en-US" sz="2000" dirty="0"/>
              <a:t> located in the upper right of the AWS console like the example below:</a:t>
            </a:r>
          </a:p>
          <a:p>
            <a:pPr marL="312528" indent="-312528">
              <a:defRPr sz="2200"/>
            </a:pPr>
            <a:endParaRPr lang="en-US" dirty="0"/>
          </a:p>
          <a:p>
            <a:pPr marL="312528" indent="-312528">
              <a:defRPr sz="2200"/>
            </a:pPr>
            <a:endParaRPr lang="en-US" dirty="0"/>
          </a:p>
          <a:p>
            <a:pPr marL="312528" indent="-312528">
              <a:defRPr sz="2600"/>
            </a:pPr>
            <a:r>
              <a:rPr lang="en-US" sz="2000" dirty="0"/>
              <a:t>This is the value you will use for the Lambda ARN back on the “</a:t>
            </a:r>
            <a:r>
              <a:rPr lang="en-US" sz="2000" dirty="0">
                <a:solidFill>
                  <a:schemeClr val="accent5"/>
                </a:solidFill>
              </a:rPr>
              <a:t>Point to Your Lambda Function</a:t>
            </a:r>
            <a:r>
              <a:rPr lang="en-US" sz="2000" dirty="0"/>
              <a:t>” slide</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17</a:t>
            </a:fld>
            <a:r>
              <a:rPr lang="en-US" altLang="x-none" dirty="0"/>
              <a:t> </a:t>
            </a:r>
          </a:p>
        </p:txBody>
      </p:sp>
      <p:pic>
        <p:nvPicPr>
          <p:cNvPr id="12" name="Screen Shot 2016-09-16 at 11.16.34 AM.png" descr="Screen Shot 2016-09-16 at 11.16.34 AM.png"/>
          <p:cNvPicPr>
            <a:picLocks noChangeAspect="1"/>
          </p:cNvPicPr>
          <p:nvPr/>
        </p:nvPicPr>
        <p:blipFill>
          <a:blip r:embed="rId2">
            <a:extLst/>
          </a:blip>
          <a:srcRect r="13642"/>
          <a:stretch>
            <a:fillRect/>
          </a:stretch>
        </p:blipFill>
        <p:spPr>
          <a:xfrm>
            <a:off x="2830170" y="1752600"/>
            <a:ext cx="5817980" cy="652876"/>
          </a:xfrm>
          <a:prstGeom prst="rect">
            <a:avLst/>
          </a:prstGeom>
          <a:ln w="12700">
            <a:miter lim="400000"/>
          </a:ln>
        </p:spPr>
      </p:pic>
      <p:pic>
        <p:nvPicPr>
          <p:cNvPr id="2" name="Picture 1"/>
          <p:cNvPicPr>
            <a:picLocks noChangeAspect="1"/>
          </p:cNvPicPr>
          <p:nvPr/>
        </p:nvPicPr>
        <p:blipFill>
          <a:blip r:embed="rId3"/>
          <a:stretch>
            <a:fillRect/>
          </a:stretch>
        </p:blipFill>
        <p:spPr>
          <a:xfrm>
            <a:off x="3110260" y="3314078"/>
            <a:ext cx="5257800" cy="2760345"/>
          </a:xfrm>
          <a:prstGeom prst="rect">
            <a:avLst/>
          </a:prstGeom>
        </p:spPr>
      </p:pic>
    </p:spTree>
    <p:extLst>
      <p:ext uri="{BB962C8B-B14F-4D97-AF65-F5344CB8AC3E}">
        <p14:creationId xmlns:p14="http://schemas.microsoft.com/office/powerpoint/2010/main" val="3762445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487110-FE38-3945-AA88-26F0C3AA8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497" y="2131253"/>
            <a:ext cx="5139326" cy="2965450"/>
          </a:xfrm>
          <a:prstGeom prst="rect">
            <a:avLst/>
          </a:prstGeom>
        </p:spPr>
      </p:pic>
      <p:sp>
        <p:nvSpPr>
          <p:cNvPr id="5" name="Title 4"/>
          <p:cNvSpPr>
            <a:spLocks noGrp="1"/>
          </p:cNvSpPr>
          <p:nvPr>
            <p:ph type="title"/>
          </p:nvPr>
        </p:nvSpPr>
        <p:spPr/>
        <p:txBody>
          <a:bodyPr/>
          <a:lstStyle/>
          <a:p>
            <a:r>
              <a:rPr lang="en-US" dirty="0"/>
              <a:t>Enable Testing</a:t>
            </a:r>
          </a:p>
        </p:txBody>
      </p:sp>
      <p:sp>
        <p:nvSpPr>
          <p:cNvPr id="6" name="Content Placeholder 5"/>
          <p:cNvSpPr>
            <a:spLocks noGrp="1"/>
          </p:cNvSpPr>
          <p:nvPr>
            <p:ph sz="quarter" idx="15"/>
          </p:nvPr>
        </p:nvSpPr>
        <p:spPr/>
        <p:txBody>
          <a:bodyPr/>
          <a:lstStyle/>
          <a:p>
            <a:r>
              <a:rPr lang="en-US" sz="2000" dirty="0"/>
              <a:t>Enable testing of the skill and enable it on your Echo device via the Alexa app or </a:t>
            </a:r>
            <a:r>
              <a:rPr lang="en-US" sz="2000" dirty="0">
                <a:hlinkClick r:id="rId3"/>
              </a:rPr>
              <a:t>website</a:t>
            </a:r>
            <a:r>
              <a:rPr lang="en-US" sz="2000" dirty="0"/>
              <a:t>. Make sure that the language selected here (“</a:t>
            </a:r>
            <a:r>
              <a:rPr lang="en-US" sz="2000" dirty="0">
                <a:solidFill>
                  <a:schemeClr val="accent3"/>
                </a:solidFill>
              </a:rPr>
              <a:t>English (U.S.)</a:t>
            </a:r>
            <a:r>
              <a:rPr lang="en-US" sz="2000" dirty="0"/>
              <a:t>” in the screenshot, for example) is the same as configured for your Echo on the mobile app or </a:t>
            </a:r>
            <a:r>
              <a:rPr lang="en-US" sz="2000" dirty="0">
                <a:hlinkClick r:id="rId3"/>
              </a:rPr>
              <a:t>website</a:t>
            </a:r>
            <a:r>
              <a:rPr lang="en-US" sz="2000" dirty="0"/>
              <a:t>.</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18</a:t>
            </a:fld>
            <a:r>
              <a:rPr lang="en-US" altLang="x-none" dirty="0"/>
              <a:t> </a:t>
            </a:r>
          </a:p>
        </p:txBody>
      </p:sp>
      <p:sp>
        <p:nvSpPr>
          <p:cNvPr id="10" name="Oval"/>
          <p:cNvSpPr/>
          <p:nvPr/>
        </p:nvSpPr>
        <p:spPr>
          <a:xfrm>
            <a:off x="3169497" y="3200401"/>
            <a:ext cx="3078903" cy="457200"/>
          </a:xfrm>
          <a:prstGeom prst="ellipse">
            <a:avLst/>
          </a:prstGeom>
          <a:ln w="38100">
            <a:solidFill>
              <a:schemeClr val="accent5"/>
            </a:solidFill>
            <a:miter lim="400000"/>
          </a:ln>
        </p:spPr>
        <p:txBody>
          <a:bodyPr lIns="35719" tIns="35719" rIns="35719" bIns="35719" anchor="ctr"/>
          <a:lstStyle/>
          <a:p>
            <a:pPr>
              <a:defRPr sz="2400"/>
            </a:pPr>
            <a:endParaRPr sz="1687"/>
          </a:p>
        </p:txBody>
      </p:sp>
      <p:sp>
        <p:nvSpPr>
          <p:cNvPr id="7" name="Rectangle 6">
            <a:extLst>
              <a:ext uri="{FF2B5EF4-FFF2-40B4-BE49-F238E27FC236}">
                <a16:creationId xmlns:a16="http://schemas.microsoft.com/office/drawing/2014/main" id="{E4C16429-1E44-DF43-A752-F17BC2FF9409}"/>
              </a:ext>
            </a:extLst>
          </p:cNvPr>
          <p:cNvSpPr/>
          <p:nvPr/>
        </p:nvSpPr>
        <p:spPr>
          <a:xfrm>
            <a:off x="481360" y="5366537"/>
            <a:ext cx="10515600" cy="707886"/>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To run tests without using your actual Alexa-capable device, use the test section to type in “</a:t>
            </a:r>
            <a:r>
              <a:rPr lang="en-US" sz="2000" dirty="0">
                <a:solidFill>
                  <a:schemeClr val="accent5"/>
                </a:solidFill>
                <a:latin typeface="Arial" panose="020B0604020202020204" pitchFamily="34" charset="0"/>
                <a:cs typeface="Arial" panose="020B0604020202020204" pitchFamily="34" charset="0"/>
              </a:rPr>
              <a:t>ask </a:t>
            </a:r>
            <a:r>
              <a:rPr lang="en-US" sz="2000" dirty="0" err="1">
                <a:solidFill>
                  <a:schemeClr val="accent5"/>
                </a:solidFill>
                <a:latin typeface="Arial" panose="020B0604020202020204" pitchFamily="34" charset="0"/>
                <a:cs typeface="Arial" panose="020B0604020202020204" pitchFamily="34" charset="0"/>
              </a:rPr>
              <a:t>meraki</a:t>
            </a:r>
            <a:r>
              <a:rPr lang="en-US" sz="2000" dirty="0">
                <a:solidFill>
                  <a:schemeClr val="accent5"/>
                </a:solidFill>
                <a:latin typeface="Arial" panose="020B0604020202020204" pitchFamily="34" charset="0"/>
                <a:cs typeface="Arial" panose="020B0604020202020204" pitchFamily="34" charset="0"/>
              </a:rPr>
              <a:t> who are you</a:t>
            </a:r>
            <a:r>
              <a:rPr lang="en-US" sz="2000" dirty="0">
                <a:latin typeface="Arial" panose="020B0604020202020204" pitchFamily="34" charset="0"/>
                <a:cs typeface="Arial" panose="020B0604020202020204" pitchFamily="34" charset="0"/>
              </a:rPr>
              <a:t>” or “</a:t>
            </a:r>
            <a:r>
              <a:rPr lang="en-US" sz="2000" dirty="0">
                <a:solidFill>
                  <a:schemeClr val="accent3"/>
                </a:solidFill>
                <a:latin typeface="Arial" panose="020B0604020202020204" pitchFamily="34" charset="0"/>
                <a:cs typeface="Arial" panose="020B0604020202020204" pitchFamily="34" charset="0"/>
              </a:rPr>
              <a:t>ask </a:t>
            </a:r>
            <a:r>
              <a:rPr lang="en-US" sz="2000" dirty="0" err="1">
                <a:solidFill>
                  <a:schemeClr val="accent3"/>
                </a:solidFill>
                <a:latin typeface="Arial" panose="020B0604020202020204" pitchFamily="34" charset="0"/>
                <a:cs typeface="Arial" panose="020B0604020202020204" pitchFamily="34" charset="0"/>
              </a:rPr>
              <a:t>meraki</a:t>
            </a:r>
            <a:r>
              <a:rPr lang="en-US" sz="2000" dirty="0">
                <a:solidFill>
                  <a:schemeClr val="accent3"/>
                </a:solidFill>
                <a:latin typeface="Arial" panose="020B0604020202020204" pitchFamily="34" charset="0"/>
                <a:cs typeface="Arial" panose="020B0604020202020204" pitchFamily="34" charset="0"/>
              </a:rPr>
              <a:t> what’s on the roadmap</a:t>
            </a:r>
            <a:r>
              <a:rPr lang="en-US" sz="2000" dirty="0">
                <a:latin typeface="Arial" panose="020B0604020202020204" pitchFamily="34" charset="0"/>
                <a:cs typeface="Arial" panose="020B0604020202020204" pitchFamily="34" charset="0"/>
              </a:rPr>
              <a:t>”, and verify the response.</a:t>
            </a:r>
          </a:p>
        </p:txBody>
      </p:sp>
    </p:spTree>
    <p:extLst>
      <p:ext uri="{BB962C8B-B14F-4D97-AF65-F5344CB8AC3E}">
        <p14:creationId xmlns:p14="http://schemas.microsoft.com/office/powerpoint/2010/main" val="1783567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Alexa Commands</a:t>
            </a:r>
          </a:p>
        </p:txBody>
      </p:sp>
      <p:sp>
        <p:nvSpPr>
          <p:cNvPr id="3" name="Slide Number Placeholder 2"/>
          <p:cNvSpPr>
            <a:spLocks noGrp="1"/>
          </p:cNvSpPr>
          <p:nvPr>
            <p:ph type="sldNum" sz="quarter" idx="10"/>
          </p:nvPr>
        </p:nvSpPr>
        <p:spPr/>
        <p:txBody>
          <a:bodyPr/>
          <a:lstStyle/>
          <a:p>
            <a:pPr>
              <a:defRPr/>
            </a:pPr>
            <a:fld id="{C9C9DEE3-E073-C84A-A55F-F305E68DCAD3}" type="slidenum">
              <a:rPr lang="en-US" altLang="x-none" smtClean="0"/>
              <a:pPr>
                <a:defRPr/>
              </a:pPr>
              <a:t>19</a:t>
            </a:fld>
            <a:r>
              <a:rPr lang="en-US" altLang="x-none" dirty="0"/>
              <a:t> </a:t>
            </a:r>
          </a:p>
        </p:txBody>
      </p:sp>
    </p:spTree>
    <p:extLst>
      <p:ext uri="{BB962C8B-B14F-4D97-AF65-F5344CB8AC3E}">
        <p14:creationId xmlns:p14="http://schemas.microsoft.com/office/powerpoint/2010/main" val="2818488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Alexa Skill</a:t>
            </a:r>
          </a:p>
        </p:txBody>
      </p:sp>
      <p:sp>
        <p:nvSpPr>
          <p:cNvPr id="3" name="Slide Number Placeholder 2"/>
          <p:cNvSpPr>
            <a:spLocks noGrp="1"/>
          </p:cNvSpPr>
          <p:nvPr>
            <p:ph type="sldNum" sz="quarter" idx="10"/>
          </p:nvPr>
        </p:nvSpPr>
        <p:spPr/>
        <p:txBody>
          <a:bodyPr/>
          <a:lstStyle/>
          <a:p>
            <a:pPr>
              <a:defRPr/>
            </a:pPr>
            <a:fld id="{C9C9DEE3-E073-C84A-A55F-F305E68DCAD3}" type="slidenum">
              <a:rPr lang="en-US" altLang="x-none" smtClean="0"/>
              <a:pPr>
                <a:defRPr/>
              </a:pPr>
              <a:t>2</a:t>
            </a:fld>
            <a:r>
              <a:rPr lang="en-US" altLang="x-none" dirty="0"/>
              <a:t> </a:t>
            </a:r>
          </a:p>
        </p:txBody>
      </p:sp>
    </p:spTree>
    <p:extLst>
      <p:ext uri="{BB962C8B-B14F-4D97-AF65-F5344CB8AC3E}">
        <p14:creationId xmlns:p14="http://schemas.microsoft.com/office/powerpoint/2010/main" val="1837412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Alexa, ask Meraki</a:t>
            </a:r>
            <a:r>
              <a:rPr lang="mr-IN" dirty="0"/>
              <a:t>…</a:t>
            </a:r>
            <a:endParaRPr lang="en-US" dirty="0"/>
          </a:p>
        </p:txBody>
      </p:sp>
      <p:sp>
        <p:nvSpPr>
          <p:cNvPr id="3" name="Content Placeholder 2"/>
          <p:cNvSpPr>
            <a:spLocks noGrp="1"/>
          </p:cNvSpPr>
          <p:nvPr>
            <p:ph sz="quarter" idx="15"/>
          </p:nvPr>
        </p:nvSpPr>
        <p:spPr>
          <a:xfrm>
            <a:off x="481706" y="1153532"/>
            <a:ext cx="10515254" cy="5094868"/>
          </a:xfrm>
        </p:spPr>
        <p:txBody>
          <a:bodyPr>
            <a:noAutofit/>
          </a:bodyPr>
          <a:lstStyle/>
          <a:p>
            <a:pPr marL="342900" indent="-342900">
              <a:buFontTx/>
              <a:buAutoNum type="arabicPeriod"/>
            </a:pPr>
            <a:r>
              <a:rPr lang="en-US" sz="2000" dirty="0"/>
              <a:t>Network usage and top client: “</a:t>
            </a:r>
            <a:r>
              <a:rPr lang="en-US" sz="2000" i="1" dirty="0">
                <a:solidFill>
                  <a:schemeClr val="accent1"/>
                </a:solidFill>
              </a:rPr>
              <a:t>ASK MERAKI WHY’S THE INTERNET SLOW</a:t>
            </a:r>
            <a:r>
              <a:rPr lang="en-US" sz="2000" dirty="0"/>
              <a:t>”</a:t>
            </a:r>
          </a:p>
          <a:p>
            <a:pPr marL="342900" indent="-342900">
              <a:buFont typeface="+mj-lt"/>
              <a:buAutoNum type="arabicPeriod"/>
            </a:pPr>
            <a:endParaRPr lang="en-US" sz="2000" dirty="0"/>
          </a:p>
          <a:p>
            <a:pPr marL="342900" lvl="0" indent="-342900">
              <a:buFont typeface="+mj-lt"/>
              <a:buAutoNum type="arabicPeriod"/>
            </a:pPr>
            <a:r>
              <a:rPr lang="en-US" sz="2000" dirty="0"/>
              <a:t>Block the particular user’s client devices:</a:t>
            </a:r>
            <a:br>
              <a:rPr lang="en-US" sz="2000" dirty="0"/>
            </a:br>
            <a:r>
              <a:rPr lang="en-US" sz="2000" dirty="0"/>
              <a:t>“</a:t>
            </a:r>
            <a:r>
              <a:rPr lang="en-US" sz="2000" i="1" dirty="0">
                <a:solidFill>
                  <a:schemeClr val="accent5"/>
                </a:solidFill>
              </a:rPr>
              <a:t>ASK MERAKI TO BLOCK SHAY FROM VIDEO STREAMING</a:t>
            </a:r>
            <a:r>
              <a:rPr lang="en-US" sz="2000" dirty="0"/>
              <a:t>” (substitute with your name and group policy, as in the </a:t>
            </a:r>
            <a:r>
              <a:rPr lang="en-US" sz="2000" dirty="0" err="1"/>
              <a:t>meraki_info.py</a:t>
            </a:r>
            <a:r>
              <a:rPr lang="en-US" sz="2000" dirty="0"/>
              <a:t> file)</a:t>
            </a:r>
            <a:br>
              <a:rPr lang="en-US" sz="2000" dirty="0"/>
            </a:br>
            <a:endParaRPr lang="en-US" sz="2000" dirty="0"/>
          </a:p>
          <a:p>
            <a:pPr marL="342900" indent="-342900">
              <a:buFont typeface="+mj-lt"/>
              <a:buAutoNum type="arabicPeriod"/>
            </a:pPr>
            <a:r>
              <a:rPr lang="en-US" sz="2000" dirty="0"/>
              <a:t>Some of the other commands:</a:t>
            </a:r>
          </a:p>
          <a:p>
            <a:pPr lvl="1"/>
            <a:r>
              <a:rPr lang="en-US" sz="2000" dirty="0">
                <a:latin typeface="Arial" charset="0"/>
                <a:ea typeface="Arial" charset="0"/>
                <a:cs typeface="Arial" charset="0"/>
              </a:rPr>
              <a:t>“</a:t>
            </a:r>
            <a:r>
              <a:rPr lang="en-US" sz="2000" i="1" cap="small" dirty="0">
                <a:latin typeface="Arial" charset="0"/>
                <a:ea typeface="Arial" charset="0"/>
                <a:cs typeface="Arial" charset="0"/>
              </a:rPr>
              <a:t>ask meraki to get network status</a:t>
            </a:r>
            <a:r>
              <a:rPr lang="en-US" sz="2000" dirty="0">
                <a:latin typeface="Arial" charset="0"/>
                <a:ea typeface="Arial" charset="0"/>
                <a:cs typeface="Arial" charset="0"/>
              </a:rPr>
              <a:t>”</a:t>
            </a:r>
          </a:p>
          <a:p>
            <a:pPr lvl="1"/>
            <a:r>
              <a:rPr lang="en-US" sz="2000" dirty="0">
                <a:latin typeface="Arial" charset="0"/>
                <a:ea typeface="Arial" charset="0"/>
                <a:cs typeface="Arial" charset="0"/>
              </a:rPr>
              <a:t>“</a:t>
            </a:r>
            <a:r>
              <a:rPr lang="en-US" sz="2000" i="1" cap="small" dirty="0">
                <a:latin typeface="Arial" charset="0"/>
                <a:ea typeface="Arial" charset="0"/>
                <a:cs typeface="Arial" charset="0"/>
              </a:rPr>
              <a:t>ask meraki to check license expiration</a:t>
            </a:r>
            <a:r>
              <a:rPr lang="en-US" sz="2000" dirty="0">
                <a:latin typeface="Arial" charset="0"/>
                <a:ea typeface="Arial" charset="0"/>
                <a:cs typeface="Arial" charset="0"/>
              </a:rPr>
              <a:t>”</a:t>
            </a:r>
          </a:p>
          <a:p>
            <a:pPr lvl="1"/>
            <a:r>
              <a:rPr lang="en-US" sz="2000" dirty="0">
                <a:latin typeface="Arial" charset="0"/>
                <a:ea typeface="Arial" charset="0"/>
                <a:cs typeface="Arial" charset="0"/>
              </a:rPr>
              <a:t>“</a:t>
            </a:r>
            <a:r>
              <a:rPr lang="en-US" sz="2000" i="1" cap="small" dirty="0">
                <a:latin typeface="Arial" charset="0"/>
                <a:ea typeface="Arial" charset="0"/>
                <a:cs typeface="Arial" charset="0"/>
              </a:rPr>
              <a:t>ask meraki to query device status</a:t>
            </a:r>
            <a:r>
              <a:rPr lang="en-US" sz="2000" dirty="0">
                <a:latin typeface="Arial" charset="0"/>
                <a:ea typeface="Arial" charset="0"/>
                <a:cs typeface="Arial" charset="0"/>
              </a:rPr>
              <a:t>”</a:t>
            </a:r>
          </a:p>
          <a:p>
            <a:pPr lvl="1"/>
            <a:r>
              <a:rPr lang="en-US" sz="2000" dirty="0">
                <a:latin typeface="Arial" charset="0"/>
                <a:ea typeface="Arial" charset="0"/>
                <a:cs typeface="Arial" charset="0"/>
              </a:rPr>
              <a:t>“</a:t>
            </a:r>
            <a:r>
              <a:rPr lang="en-US" sz="2000" i="1" cap="small" dirty="0">
                <a:latin typeface="Arial" charset="0"/>
                <a:ea typeface="Arial" charset="0"/>
                <a:cs typeface="Arial" charset="0"/>
              </a:rPr>
              <a:t>ask meraki to get client devices</a:t>
            </a:r>
            <a:r>
              <a:rPr lang="en-US" sz="2000" dirty="0">
                <a:latin typeface="Arial" charset="0"/>
                <a:ea typeface="Arial" charset="0"/>
                <a:cs typeface="Arial" charset="0"/>
              </a:rPr>
              <a:t>”</a:t>
            </a:r>
          </a:p>
          <a:p>
            <a:pPr lvl="1"/>
            <a:endParaRPr lang="en-US" sz="2000" dirty="0">
              <a:latin typeface="Arial" charset="0"/>
              <a:ea typeface="Arial" charset="0"/>
              <a:cs typeface="Arial" charset="0"/>
            </a:endParaRPr>
          </a:p>
          <a:p>
            <a:pPr marL="114300" indent="-342900">
              <a:buFont typeface="+mj-lt"/>
              <a:buAutoNum type="arabicPeriod"/>
            </a:pPr>
            <a:r>
              <a:rPr lang="en-US" sz="2000" dirty="0"/>
              <a:t>Create your own by adding the </a:t>
            </a:r>
            <a:r>
              <a:rPr lang="en-US" sz="2000" dirty="0">
                <a:solidFill>
                  <a:schemeClr val="accent1"/>
                </a:solidFill>
              </a:rPr>
              <a:t>intent, utterances, and function</a:t>
            </a:r>
            <a:r>
              <a:rPr lang="en-US" sz="2000" dirty="0"/>
              <a:t> into </a:t>
            </a:r>
            <a:r>
              <a:rPr lang="en-US" sz="2000" dirty="0" err="1"/>
              <a:t>lambda_function.py</a:t>
            </a:r>
            <a:r>
              <a:rPr lang="en-US" sz="2000" dirty="0"/>
              <a:t>!</a:t>
            </a:r>
          </a:p>
        </p:txBody>
      </p:sp>
    </p:spTree>
    <p:extLst>
      <p:ext uri="{BB962C8B-B14F-4D97-AF65-F5344CB8AC3E}">
        <p14:creationId xmlns:p14="http://schemas.microsoft.com/office/powerpoint/2010/main" val="2362979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Demo</a:t>
            </a:r>
          </a:p>
        </p:txBody>
      </p:sp>
      <p:sp>
        <p:nvSpPr>
          <p:cNvPr id="3" name="Content Placeholder 2"/>
          <p:cNvSpPr>
            <a:spLocks noGrp="1"/>
          </p:cNvSpPr>
          <p:nvPr>
            <p:ph sz="quarter" idx="15"/>
          </p:nvPr>
        </p:nvSpPr>
        <p:spPr/>
        <p:txBody>
          <a:bodyPr/>
          <a:lstStyle/>
          <a:p>
            <a:r>
              <a:rPr lang="en-US" dirty="0">
                <a:solidFill>
                  <a:schemeClr val="accent3"/>
                </a:solidFill>
              </a:rPr>
              <a:t>Recording link: </a:t>
            </a:r>
            <a:r>
              <a:rPr lang="en-US" dirty="0">
                <a:hlinkClick r:id="rId3"/>
              </a:rPr>
              <a:t>https://acecloud.webex.com/acecloud/ldr.php?RCID=1e60d5d6bc74b5fe72c631b105d066ef</a:t>
            </a:r>
            <a:r>
              <a:rPr lang="en-US" dirty="0"/>
              <a:t> </a:t>
            </a:r>
          </a:p>
          <a:p>
            <a:endParaRPr lang="en-US" dirty="0"/>
          </a:p>
          <a:p>
            <a:r>
              <a:rPr lang="en-US" dirty="0"/>
              <a:t>[Start </a:t>
            </a:r>
            <a:r>
              <a:rPr lang="mr-IN" dirty="0"/>
              <a:t>–</a:t>
            </a:r>
            <a:r>
              <a:rPr lang="en-US" dirty="0"/>
              <a:t> 1:04] Getting started with Dashboard API</a:t>
            </a:r>
          </a:p>
          <a:p>
            <a:r>
              <a:rPr lang="en-US" dirty="0">
                <a:solidFill>
                  <a:schemeClr val="accent5"/>
                </a:solidFill>
              </a:rPr>
              <a:t>[1:05 </a:t>
            </a:r>
            <a:r>
              <a:rPr lang="mr-IN" dirty="0">
                <a:solidFill>
                  <a:schemeClr val="accent5"/>
                </a:solidFill>
              </a:rPr>
              <a:t>–</a:t>
            </a:r>
            <a:r>
              <a:rPr lang="en-US" dirty="0">
                <a:solidFill>
                  <a:schemeClr val="accent5"/>
                </a:solidFill>
              </a:rPr>
              <a:t> 2:19] Python script to create networks</a:t>
            </a:r>
          </a:p>
          <a:p>
            <a:r>
              <a:rPr lang="en-US" dirty="0"/>
              <a:t>[2:20 </a:t>
            </a:r>
            <a:r>
              <a:rPr lang="mr-IN" dirty="0"/>
              <a:t>–</a:t>
            </a:r>
            <a:r>
              <a:rPr lang="en-US" dirty="0"/>
              <a:t> 3:59] Python script to update SSIDs/PSKs</a:t>
            </a:r>
          </a:p>
          <a:p>
            <a:r>
              <a:rPr lang="en-US" dirty="0">
                <a:solidFill>
                  <a:schemeClr val="accent3"/>
                </a:solidFill>
              </a:rPr>
              <a:t>[4:00 </a:t>
            </a:r>
            <a:r>
              <a:rPr lang="mr-IN" dirty="0">
                <a:solidFill>
                  <a:schemeClr val="accent3"/>
                </a:solidFill>
              </a:rPr>
              <a:t>–</a:t>
            </a:r>
            <a:r>
              <a:rPr lang="en-US" dirty="0">
                <a:solidFill>
                  <a:schemeClr val="accent3"/>
                </a:solidFill>
              </a:rPr>
              <a:t> 5:21] Alexa call to gather client usage</a:t>
            </a:r>
          </a:p>
          <a:p>
            <a:r>
              <a:rPr lang="en-US" dirty="0"/>
              <a:t>[5:22 </a:t>
            </a:r>
            <a:r>
              <a:rPr lang="mr-IN" dirty="0"/>
              <a:t>–</a:t>
            </a:r>
            <a:r>
              <a:rPr lang="en-US" dirty="0"/>
              <a:t> 8:11] Group policy assignment call</a:t>
            </a:r>
          </a:p>
          <a:p>
            <a:r>
              <a:rPr lang="en-US" dirty="0">
                <a:solidFill>
                  <a:schemeClr val="accent1"/>
                </a:solidFill>
              </a:rPr>
              <a:t>[8:12 </a:t>
            </a:r>
            <a:r>
              <a:rPr lang="mr-IN" dirty="0">
                <a:solidFill>
                  <a:schemeClr val="accent1"/>
                </a:solidFill>
              </a:rPr>
              <a:t>–</a:t>
            </a:r>
            <a:r>
              <a:rPr lang="en-US" dirty="0">
                <a:solidFill>
                  <a:schemeClr val="accent1"/>
                </a:solidFill>
              </a:rPr>
              <a:t> 9:46] Systems Manager endpoint call</a:t>
            </a:r>
          </a:p>
          <a:p>
            <a:r>
              <a:rPr lang="en-US" dirty="0"/>
              <a:t>[9:47 </a:t>
            </a:r>
            <a:r>
              <a:rPr lang="mr-IN" dirty="0"/>
              <a:t>–</a:t>
            </a:r>
            <a:r>
              <a:rPr lang="en-US" dirty="0"/>
              <a:t> End] Delete them networks!</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21</a:t>
            </a:fld>
            <a:r>
              <a:rPr lang="en-US" altLang="x-none" dirty="0"/>
              <a:t> </a:t>
            </a:r>
          </a:p>
        </p:txBody>
      </p:sp>
      <p:pic>
        <p:nvPicPr>
          <p:cNvPr id="5" name="Picture 4"/>
          <p:cNvPicPr>
            <a:picLocks noChangeAspect="1"/>
          </p:cNvPicPr>
          <p:nvPr/>
        </p:nvPicPr>
        <p:blipFill>
          <a:blip r:embed="rId4"/>
          <a:stretch>
            <a:fillRect/>
          </a:stretch>
        </p:blipFill>
        <p:spPr>
          <a:xfrm>
            <a:off x="5638800" y="2362200"/>
            <a:ext cx="5618480" cy="3200400"/>
          </a:xfrm>
          <a:prstGeom prst="rect">
            <a:avLst/>
          </a:prstGeom>
        </p:spPr>
      </p:pic>
    </p:spTree>
    <p:extLst>
      <p:ext uri="{BB962C8B-B14F-4D97-AF65-F5344CB8AC3E}">
        <p14:creationId xmlns:p14="http://schemas.microsoft.com/office/powerpoint/2010/main" val="3658479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a:t>
            </a:r>
          </a:p>
        </p:txBody>
      </p:sp>
      <p:sp>
        <p:nvSpPr>
          <p:cNvPr id="6" name="Content Placeholder 5"/>
          <p:cNvSpPr>
            <a:spLocks noGrp="1"/>
          </p:cNvSpPr>
          <p:nvPr>
            <p:ph sz="quarter" idx="15"/>
          </p:nvPr>
        </p:nvSpPr>
        <p:spPr/>
        <p:txBody>
          <a:bodyPr/>
          <a:lstStyle/>
          <a:p>
            <a:pPr marL="275024" indent="-275024" defTabSz="361460">
              <a:spcBef>
                <a:spcPts val="2531"/>
              </a:spcBef>
              <a:defRPr sz="3168"/>
            </a:pPr>
            <a:r>
              <a:rPr lang="en-US" sz="2000" dirty="0"/>
              <a:t>You will need:</a:t>
            </a:r>
          </a:p>
          <a:p>
            <a:pPr marL="785785" lvl="1" indent="-392892" defTabSz="361460">
              <a:spcBef>
                <a:spcPts val="2531"/>
              </a:spcBef>
              <a:buSzPct val="100000"/>
              <a:buAutoNum type="arabicPeriod"/>
              <a:defRPr sz="3168"/>
            </a:pPr>
            <a:r>
              <a:rPr lang="en-US" sz="2000" dirty="0">
                <a:latin typeface="Arial" charset="0"/>
                <a:ea typeface="Arial" charset="0"/>
                <a:cs typeface="Arial" charset="0"/>
              </a:rPr>
              <a:t>Amazon Echo device or Alexa package</a:t>
            </a:r>
            <a:br>
              <a:rPr lang="en-US" sz="2000" dirty="0">
                <a:latin typeface="Arial" charset="0"/>
                <a:ea typeface="Arial" charset="0"/>
                <a:cs typeface="Arial" charset="0"/>
              </a:rPr>
            </a:br>
            <a:r>
              <a:rPr lang="en-US" sz="2000" dirty="0">
                <a:latin typeface="Arial" charset="0"/>
                <a:ea typeface="Arial" charset="0"/>
                <a:cs typeface="Arial" charset="0"/>
              </a:rPr>
              <a:t>running on a device (like a Raspberry Pi),</a:t>
            </a:r>
            <a:br>
              <a:rPr lang="en-US" sz="2000" dirty="0">
                <a:latin typeface="Arial" charset="0"/>
                <a:ea typeface="Arial" charset="0"/>
                <a:cs typeface="Arial" charset="0"/>
              </a:rPr>
            </a:br>
            <a:r>
              <a:rPr lang="en-US" sz="2000" dirty="0">
                <a:latin typeface="Arial" charset="0"/>
                <a:ea typeface="Arial" charset="0"/>
                <a:cs typeface="Arial" charset="0"/>
              </a:rPr>
              <a:t>or the Amazon Shopping mobile app</a:t>
            </a:r>
            <a:br>
              <a:rPr lang="en-US" sz="2000" dirty="0">
                <a:latin typeface="Arial" charset="0"/>
                <a:ea typeface="Arial" charset="0"/>
                <a:cs typeface="Arial" charset="0"/>
              </a:rPr>
            </a:br>
            <a:r>
              <a:rPr lang="en-US" sz="2000" dirty="0">
                <a:latin typeface="Arial" charset="0"/>
                <a:ea typeface="Arial" charset="0"/>
                <a:cs typeface="Arial" charset="0"/>
              </a:rPr>
              <a:t>on Android/iPhone (</a:t>
            </a:r>
            <a:r>
              <a:rPr lang="en-US" sz="2000" i="1" dirty="0">
                <a:latin typeface="Arial" charset="0"/>
                <a:ea typeface="Arial" charset="0"/>
                <a:cs typeface="Arial" charset="0"/>
              </a:rPr>
              <a:t>pictured right</a:t>
            </a:r>
            <a:r>
              <a:rPr lang="en-US" sz="2000" dirty="0">
                <a:latin typeface="Arial" charset="0"/>
                <a:ea typeface="Arial" charset="0"/>
                <a:cs typeface="Arial" charset="0"/>
              </a:rPr>
              <a:t>)</a:t>
            </a:r>
          </a:p>
          <a:p>
            <a:pPr marL="785785" lvl="1" indent="-392892" defTabSz="361460">
              <a:spcBef>
                <a:spcPts val="2531"/>
              </a:spcBef>
              <a:buSzPct val="100000"/>
              <a:buAutoNum type="arabicPeriod"/>
              <a:defRPr sz="3168"/>
            </a:pPr>
            <a:r>
              <a:rPr lang="en-US" sz="2000" dirty="0">
                <a:latin typeface="Arial" charset="0"/>
                <a:ea typeface="Arial" charset="0"/>
                <a:cs typeface="Arial" charset="0"/>
              </a:rPr>
              <a:t>Account on </a:t>
            </a:r>
            <a:r>
              <a:rPr lang="en-US" sz="2000" u="sng" dirty="0">
                <a:latin typeface="Arial" charset="0"/>
                <a:ea typeface="Arial" charset="0"/>
                <a:cs typeface="Arial" charset="0"/>
                <a:hlinkClick r:id="rId2"/>
              </a:rPr>
              <a:t>developer.amazon.com</a:t>
            </a:r>
          </a:p>
          <a:p>
            <a:pPr marL="785785" lvl="1" indent="-392892" defTabSz="361460">
              <a:spcBef>
                <a:spcPts val="2531"/>
              </a:spcBef>
              <a:buSzPct val="100000"/>
              <a:buAutoNum type="arabicPeriod"/>
              <a:defRPr sz="3168"/>
            </a:pPr>
            <a:r>
              <a:rPr lang="en-US" sz="2000" dirty="0">
                <a:latin typeface="Arial" charset="0"/>
                <a:ea typeface="Arial" charset="0"/>
                <a:cs typeface="Arial" charset="0"/>
              </a:rPr>
              <a:t>Account on </a:t>
            </a:r>
            <a:r>
              <a:rPr lang="en-US" sz="2000" u="sng" dirty="0">
                <a:latin typeface="Arial" charset="0"/>
                <a:ea typeface="Arial" charset="0"/>
                <a:cs typeface="Arial" charset="0"/>
                <a:hlinkClick r:id="rId3"/>
              </a:rPr>
              <a:t>aws.amazon.com</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3</a:t>
            </a:fld>
            <a:r>
              <a:rPr lang="en-US" altLang="x-none" dirty="0"/>
              <a:t> </a:t>
            </a:r>
          </a:p>
        </p:txBody>
      </p:sp>
      <p:pic>
        <p:nvPicPr>
          <p:cNvPr id="7" name="Picture 6"/>
          <p:cNvPicPr>
            <a:picLocks noChangeAspect="1"/>
          </p:cNvPicPr>
          <p:nvPr/>
        </p:nvPicPr>
        <p:blipFill>
          <a:blip r:embed="rId4"/>
          <a:stretch>
            <a:fillRect/>
          </a:stretch>
        </p:blipFill>
        <p:spPr>
          <a:xfrm>
            <a:off x="6781800" y="954157"/>
            <a:ext cx="2878557" cy="5120266"/>
          </a:xfrm>
          <a:prstGeom prst="rect">
            <a:avLst/>
          </a:prstGeom>
        </p:spPr>
      </p:pic>
    </p:spTree>
    <p:extLst>
      <p:ext uri="{BB962C8B-B14F-4D97-AF65-F5344CB8AC3E}">
        <p14:creationId xmlns:p14="http://schemas.microsoft.com/office/powerpoint/2010/main" val="978095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Developer Account</a:t>
            </a:r>
          </a:p>
        </p:txBody>
      </p:sp>
      <p:sp>
        <p:nvSpPr>
          <p:cNvPr id="6" name="Content Placeholder 5"/>
          <p:cNvSpPr>
            <a:spLocks noGrp="1"/>
          </p:cNvSpPr>
          <p:nvPr>
            <p:ph sz="quarter" idx="15"/>
          </p:nvPr>
        </p:nvSpPr>
        <p:spPr/>
        <p:txBody>
          <a:bodyPr/>
          <a:lstStyle/>
          <a:p>
            <a:r>
              <a:rPr lang="en-US" sz="2000" dirty="0"/>
              <a:t>Login to </a:t>
            </a:r>
            <a:r>
              <a:rPr lang="en-US" sz="2000" u="sng" dirty="0">
                <a:hlinkClick r:id="rId2"/>
              </a:rPr>
              <a:t>developer.amazon.com/alexa/console/ask</a:t>
            </a:r>
            <a:r>
              <a:rPr lang="en-US" sz="2000" dirty="0"/>
              <a:t> and click the blue “Create Skill” button.</a:t>
            </a:r>
          </a:p>
          <a:p>
            <a:endParaRPr lang="en-US" sz="2000" dirty="0"/>
          </a:p>
          <a:p>
            <a:r>
              <a:rPr lang="en-US" sz="2000" dirty="0"/>
              <a:t>Make sure the same language—for example, “English (US)”—that you are using with your Amazon Echo device is selected here.</a:t>
            </a:r>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4</a:t>
            </a:fld>
            <a:r>
              <a:rPr lang="en-US" altLang="x-none" dirty="0"/>
              <a:t> </a:t>
            </a:r>
          </a:p>
        </p:txBody>
      </p:sp>
      <p:pic>
        <p:nvPicPr>
          <p:cNvPr id="3" name="Picture 2">
            <a:extLst>
              <a:ext uri="{FF2B5EF4-FFF2-40B4-BE49-F238E27FC236}">
                <a16:creationId xmlns:a16="http://schemas.microsoft.com/office/drawing/2014/main" id="{95C81EB1-D86E-B949-BCAC-F702A781E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437" y="2743200"/>
            <a:ext cx="10701445" cy="3255023"/>
          </a:xfrm>
          <a:prstGeom prst="rect">
            <a:avLst/>
          </a:prstGeom>
        </p:spPr>
      </p:pic>
    </p:spTree>
    <p:extLst>
      <p:ext uri="{BB962C8B-B14F-4D97-AF65-F5344CB8AC3E}">
        <p14:creationId xmlns:p14="http://schemas.microsoft.com/office/powerpoint/2010/main" val="375325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Creating a New Skill</a:t>
            </a:r>
          </a:p>
        </p:txBody>
      </p:sp>
      <p:sp>
        <p:nvSpPr>
          <p:cNvPr id="6" name="Content Placeholder 5"/>
          <p:cNvSpPr>
            <a:spLocks noGrp="1"/>
          </p:cNvSpPr>
          <p:nvPr>
            <p:ph sz="quarter" idx="15"/>
          </p:nvPr>
        </p:nvSpPr>
        <p:spPr/>
        <p:txBody>
          <a:bodyPr/>
          <a:lstStyle/>
          <a:p>
            <a:r>
              <a:rPr lang="en-US" sz="2000" dirty="0"/>
              <a:t>	Choose “Custom” model:</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Slide Number Placeholder 3"/>
          <p:cNvSpPr>
            <a:spLocks noGrp="1"/>
          </p:cNvSpPr>
          <p:nvPr>
            <p:ph type="sldNum" sz="quarter" idx="10"/>
          </p:nvPr>
        </p:nvSpPr>
        <p:spPr>
          <a:ln>
            <a:solidFill>
              <a:schemeClr val="accent5"/>
            </a:solidFill>
          </a:ln>
        </p:spPr>
        <p:txBody>
          <a:bodyPr/>
          <a:lstStyle/>
          <a:p>
            <a:pPr>
              <a:defRPr/>
            </a:pPr>
            <a:fld id="{C9C9DEE3-E073-C84A-A55F-F305E68DCAD3}" type="slidenum">
              <a:rPr lang="en-US" altLang="x-none" smtClean="0"/>
              <a:pPr>
                <a:defRPr/>
              </a:pPr>
              <a:t>5</a:t>
            </a:fld>
            <a:r>
              <a:rPr lang="en-US" altLang="x-none" dirty="0"/>
              <a:t> </a:t>
            </a:r>
          </a:p>
        </p:txBody>
      </p:sp>
      <p:grpSp>
        <p:nvGrpSpPr>
          <p:cNvPr id="7" name="Group 6">
            <a:extLst>
              <a:ext uri="{FF2B5EF4-FFF2-40B4-BE49-F238E27FC236}">
                <a16:creationId xmlns:a16="http://schemas.microsoft.com/office/drawing/2014/main" id="{478CF618-7121-1044-A9A9-CCF3D76E5CD9}"/>
              </a:ext>
            </a:extLst>
          </p:cNvPr>
          <p:cNvGrpSpPr/>
          <p:nvPr/>
        </p:nvGrpSpPr>
        <p:grpSpPr>
          <a:xfrm>
            <a:off x="4690985" y="1153533"/>
            <a:ext cx="2096349" cy="3785074"/>
            <a:chOff x="7391400" y="609600"/>
            <a:chExt cx="2096349" cy="3785074"/>
          </a:xfrm>
        </p:grpSpPr>
        <p:pic>
          <p:nvPicPr>
            <p:cNvPr id="3" name="Picture 2">
              <a:extLst>
                <a:ext uri="{FF2B5EF4-FFF2-40B4-BE49-F238E27FC236}">
                  <a16:creationId xmlns:a16="http://schemas.microsoft.com/office/drawing/2014/main" id="{A5E273EB-D6F5-804B-9EB3-311B0F030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609600"/>
              <a:ext cx="2096349" cy="3785074"/>
            </a:xfrm>
            <a:prstGeom prst="rect">
              <a:avLst/>
            </a:prstGeom>
          </p:spPr>
        </p:pic>
        <p:sp>
          <p:nvSpPr>
            <p:cNvPr id="12" name="Oval"/>
            <p:cNvSpPr/>
            <p:nvPr/>
          </p:nvSpPr>
          <p:spPr>
            <a:xfrm>
              <a:off x="7466034" y="3810000"/>
              <a:ext cx="1947080" cy="512690"/>
            </a:xfrm>
            <a:prstGeom prst="ellipse">
              <a:avLst/>
            </a:prstGeom>
            <a:ln w="50800">
              <a:solidFill>
                <a:schemeClr val="accent5"/>
              </a:solidFill>
              <a:miter lim="400000"/>
            </a:ln>
          </p:spPr>
          <p:txBody>
            <a:bodyPr lIns="35719" tIns="35719" rIns="35719" bIns="35719" anchor="ctr"/>
            <a:lstStyle/>
            <a:p>
              <a:pPr>
                <a:defRPr sz="2400"/>
              </a:pPr>
              <a:endParaRPr sz="1687"/>
            </a:p>
          </p:txBody>
        </p:sp>
      </p:grpSp>
    </p:spTree>
    <p:extLst>
      <p:ext uri="{BB962C8B-B14F-4D97-AF65-F5344CB8AC3E}">
        <p14:creationId xmlns:p14="http://schemas.microsoft.com/office/powerpoint/2010/main" val="3056570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DF6FA2-7FAB-9A48-AAFF-5D9DE09BE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185" y="1591354"/>
            <a:ext cx="7473950" cy="4346311"/>
          </a:xfrm>
          <a:prstGeom prst="rect">
            <a:avLst/>
          </a:prstGeom>
        </p:spPr>
      </p:pic>
      <p:sp>
        <p:nvSpPr>
          <p:cNvPr id="5" name="Title 4"/>
          <p:cNvSpPr>
            <a:spLocks noGrp="1"/>
          </p:cNvSpPr>
          <p:nvPr>
            <p:ph type="title"/>
          </p:nvPr>
        </p:nvSpPr>
        <p:spPr/>
        <p:txBody>
          <a:bodyPr/>
          <a:lstStyle/>
          <a:p>
            <a:r>
              <a:rPr lang="en-US" dirty="0"/>
              <a:t>Building the Interaction Model (1/2)</a:t>
            </a:r>
          </a:p>
        </p:txBody>
      </p:sp>
      <p:sp>
        <p:nvSpPr>
          <p:cNvPr id="6" name="Content Placeholder 5"/>
          <p:cNvSpPr>
            <a:spLocks noGrp="1"/>
          </p:cNvSpPr>
          <p:nvPr>
            <p:ph sz="quarter" idx="15"/>
          </p:nvPr>
        </p:nvSpPr>
        <p:spPr/>
        <p:txBody>
          <a:bodyPr/>
          <a:lstStyle/>
          <a:p>
            <a:r>
              <a:rPr lang="en-US" sz="2000" dirty="0"/>
              <a:t>	Put “</a:t>
            </a:r>
            <a:r>
              <a:rPr lang="en-US" sz="2000" dirty="0">
                <a:solidFill>
                  <a:schemeClr val="accent3"/>
                </a:solidFill>
              </a:rPr>
              <a:t>Meraki</a:t>
            </a:r>
            <a:r>
              <a:rPr lang="en-US" sz="2000" dirty="0"/>
              <a:t>” for the “Skill Invocation Name”:</a:t>
            </a:r>
          </a:p>
          <a:p>
            <a:endParaRPr lang="en-US" sz="2000" dirty="0"/>
          </a:p>
          <a:p>
            <a:endParaRPr lang="en-US" sz="2000" dirty="0"/>
          </a:p>
          <a:p>
            <a:endParaRPr lang="en-US" sz="2000" dirty="0"/>
          </a:p>
          <a:p>
            <a:endParaRPr lang="en-US" sz="2000" dirty="0"/>
          </a:p>
          <a:p>
            <a:endParaRPr lang="en-US" sz="2000" dirty="0"/>
          </a:p>
          <a:p>
            <a:endParaRPr lang="en-US" sz="2000" dirty="0"/>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6</a:t>
            </a:fld>
            <a:r>
              <a:rPr lang="en-US" altLang="x-none" dirty="0"/>
              <a:t> </a:t>
            </a:r>
          </a:p>
        </p:txBody>
      </p:sp>
      <p:sp>
        <p:nvSpPr>
          <p:cNvPr id="15" name="Oval"/>
          <p:cNvSpPr/>
          <p:nvPr/>
        </p:nvSpPr>
        <p:spPr>
          <a:xfrm>
            <a:off x="1991299" y="3613978"/>
            <a:ext cx="1306700" cy="529014"/>
          </a:xfrm>
          <a:prstGeom prst="ellipse">
            <a:avLst/>
          </a:prstGeom>
          <a:ln w="50800">
            <a:solidFill>
              <a:schemeClr val="accent5"/>
            </a:solidFill>
            <a:miter lim="400000"/>
          </a:ln>
        </p:spPr>
        <p:txBody>
          <a:bodyPr lIns="35719" tIns="35719" rIns="35719" bIns="35719" anchor="ctr"/>
          <a:lstStyle/>
          <a:p>
            <a:pPr>
              <a:defRPr sz="2400"/>
            </a:pPr>
            <a:endParaRPr sz="1687"/>
          </a:p>
        </p:txBody>
      </p:sp>
      <p:sp>
        <p:nvSpPr>
          <p:cNvPr id="18" name="Oval"/>
          <p:cNvSpPr/>
          <p:nvPr/>
        </p:nvSpPr>
        <p:spPr>
          <a:xfrm>
            <a:off x="4876800" y="5339233"/>
            <a:ext cx="733804" cy="529014"/>
          </a:xfrm>
          <a:prstGeom prst="ellipse">
            <a:avLst/>
          </a:prstGeom>
          <a:ln w="50800">
            <a:solidFill>
              <a:schemeClr val="accent5"/>
            </a:solidFill>
            <a:miter lim="400000"/>
          </a:ln>
        </p:spPr>
        <p:txBody>
          <a:bodyPr lIns="35719" tIns="35719" rIns="35719" bIns="35719" anchor="ctr"/>
          <a:lstStyle/>
          <a:p>
            <a:pPr>
              <a:defRPr sz="2400"/>
            </a:pPr>
            <a:endParaRPr sz="1687"/>
          </a:p>
        </p:txBody>
      </p:sp>
    </p:spTree>
    <p:extLst>
      <p:ext uri="{BB962C8B-B14F-4D97-AF65-F5344CB8AC3E}">
        <p14:creationId xmlns:p14="http://schemas.microsoft.com/office/powerpoint/2010/main" val="2873764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3320C03E-D880-3B48-9ED6-27F04622F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352" y="1988707"/>
            <a:ext cx="6703616" cy="4115295"/>
          </a:xfrm>
          <a:prstGeom prst="rect">
            <a:avLst/>
          </a:prstGeom>
        </p:spPr>
      </p:pic>
      <p:sp>
        <p:nvSpPr>
          <p:cNvPr id="5" name="Title 4"/>
          <p:cNvSpPr>
            <a:spLocks noGrp="1"/>
          </p:cNvSpPr>
          <p:nvPr>
            <p:ph type="title"/>
          </p:nvPr>
        </p:nvSpPr>
        <p:spPr/>
        <p:txBody>
          <a:bodyPr/>
          <a:lstStyle/>
          <a:p>
            <a:r>
              <a:rPr lang="en-US" dirty="0"/>
              <a:t>Build the Interaction Model (2/2)</a:t>
            </a:r>
          </a:p>
        </p:txBody>
      </p:sp>
      <p:sp>
        <p:nvSpPr>
          <p:cNvPr id="6" name="Content Placeholder 5"/>
          <p:cNvSpPr>
            <a:spLocks noGrp="1"/>
          </p:cNvSpPr>
          <p:nvPr>
            <p:ph sz="quarter" idx="15"/>
          </p:nvPr>
        </p:nvSpPr>
        <p:spPr>
          <a:xfrm>
            <a:off x="481706" y="1153533"/>
            <a:ext cx="11329294" cy="4920890"/>
          </a:xfrm>
        </p:spPr>
        <p:txBody>
          <a:bodyPr/>
          <a:lstStyle/>
          <a:p>
            <a:r>
              <a:rPr lang="en-US" sz="2000" dirty="0"/>
              <a:t>Select “JSON Editor” from the left-hand menu. Save, then drag &amp; drop the </a:t>
            </a:r>
            <a:r>
              <a:rPr lang="en-US" sz="2000" dirty="0">
                <a:hlinkClick r:id="rId3"/>
              </a:rPr>
              <a:t>JSON model file</a:t>
            </a:r>
            <a:r>
              <a:rPr lang="en-US" sz="2000" dirty="0"/>
              <a:t>. </a:t>
            </a:r>
          </a:p>
          <a:p>
            <a:r>
              <a:rPr lang="en-US" sz="2000" dirty="0"/>
              <a:t>Click “Build Model” and confirm that new intents are added, not just the built-in four listed below.</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7</a:t>
            </a:fld>
            <a:r>
              <a:rPr lang="en-US" altLang="x-none" dirty="0"/>
              <a:t> </a:t>
            </a:r>
          </a:p>
        </p:txBody>
      </p:sp>
      <p:sp>
        <p:nvSpPr>
          <p:cNvPr id="9" name="Oval">
            <a:extLst>
              <a:ext uri="{FF2B5EF4-FFF2-40B4-BE49-F238E27FC236}">
                <a16:creationId xmlns:a16="http://schemas.microsoft.com/office/drawing/2014/main" id="{9F08098F-950F-C14C-A341-E4A85F65A582}"/>
              </a:ext>
            </a:extLst>
          </p:cNvPr>
          <p:cNvSpPr/>
          <p:nvPr/>
        </p:nvSpPr>
        <p:spPr>
          <a:xfrm>
            <a:off x="7644005" y="3733800"/>
            <a:ext cx="1447800" cy="457200"/>
          </a:xfrm>
          <a:prstGeom prst="ellipse">
            <a:avLst/>
          </a:prstGeom>
          <a:ln w="50800">
            <a:solidFill>
              <a:schemeClr val="accent5"/>
            </a:solidFill>
            <a:miter lim="400000"/>
          </a:ln>
        </p:spPr>
        <p:txBody>
          <a:bodyPr lIns="35719" tIns="35719" rIns="35719" bIns="35719" anchor="ctr"/>
          <a:lstStyle/>
          <a:p>
            <a:pPr>
              <a:defRPr sz="2400"/>
            </a:pPr>
            <a:endParaRPr sz="1687"/>
          </a:p>
        </p:txBody>
      </p:sp>
      <p:sp>
        <p:nvSpPr>
          <p:cNvPr id="12" name="Oval">
            <a:extLst>
              <a:ext uri="{FF2B5EF4-FFF2-40B4-BE49-F238E27FC236}">
                <a16:creationId xmlns:a16="http://schemas.microsoft.com/office/drawing/2014/main" id="{F19FEC17-18EF-484D-8BE4-8C9E922B9C2A}"/>
              </a:ext>
            </a:extLst>
          </p:cNvPr>
          <p:cNvSpPr/>
          <p:nvPr/>
        </p:nvSpPr>
        <p:spPr>
          <a:xfrm>
            <a:off x="5638800" y="2527160"/>
            <a:ext cx="990600" cy="540738"/>
          </a:xfrm>
          <a:prstGeom prst="ellipse">
            <a:avLst/>
          </a:prstGeom>
          <a:ln w="50800">
            <a:solidFill>
              <a:schemeClr val="accent5"/>
            </a:solidFill>
            <a:miter lim="400000"/>
          </a:ln>
        </p:spPr>
        <p:txBody>
          <a:bodyPr lIns="35719" tIns="35719" rIns="35719" bIns="35719" anchor="ctr"/>
          <a:lstStyle/>
          <a:p>
            <a:pPr>
              <a:defRPr sz="2400"/>
            </a:pPr>
            <a:endParaRPr sz="1687"/>
          </a:p>
        </p:txBody>
      </p:sp>
      <p:sp>
        <p:nvSpPr>
          <p:cNvPr id="14" name="Oval">
            <a:extLst>
              <a:ext uri="{FF2B5EF4-FFF2-40B4-BE49-F238E27FC236}">
                <a16:creationId xmlns:a16="http://schemas.microsoft.com/office/drawing/2014/main" id="{210A3E2D-0E5A-7543-9B24-68B6619919DB}"/>
              </a:ext>
            </a:extLst>
          </p:cNvPr>
          <p:cNvSpPr/>
          <p:nvPr/>
        </p:nvSpPr>
        <p:spPr>
          <a:xfrm>
            <a:off x="2404937" y="5701163"/>
            <a:ext cx="947863" cy="373260"/>
          </a:xfrm>
          <a:prstGeom prst="ellipse">
            <a:avLst/>
          </a:prstGeom>
          <a:ln w="50800">
            <a:solidFill>
              <a:schemeClr val="accent5"/>
            </a:solidFill>
            <a:miter lim="400000"/>
          </a:ln>
        </p:spPr>
        <p:txBody>
          <a:bodyPr lIns="35719" tIns="35719" rIns="35719" bIns="35719" anchor="ctr"/>
          <a:lstStyle/>
          <a:p>
            <a:pPr>
              <a:defRPr sz="2400"/>
            </a:pPr>
            <a:endParaRPr sz="1687"/>
          </a:p>
        </p:txBody>
      </p:sp>
    </p:spTree>
    <p:extLst>
      <p:ext uri="{BB962C8B-B14F-4D97-AF65-F5344CB8AC3E}">
        <p14:creationId xmlns:p14="http://schemas.microsoft.com/office/powerpoint/2010/main" val="1549773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54FBE-09AB-F846-A24B-7AD0C0AD9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274" y="2132947"/>
            <a:ext cx="7619771" cy="3944825"/>
          </a:xfrm>
          <a:prstGeom prst="rect">
            <a:avLst/>
          </a:prstGeom>
        </p:spPr>
      </p:pic>
      <p:sp>
        <p:nvSpPr>
          <p:cNvPr id="5" name="Title 4"/>
          <p:cNvSpPr>
            <a:spLocks noGrp="1"/>
          </p:cNvSpPr>
          <p:nvPr>
            <p:ph type="title"/>
          </p:nvPr>
        </p:nvSpPr>
        <p:spPr/>
        <p:txBody>
          <a:bodyPr/>
          <a:lstStyle/>
          <a:p>
            <a:r>
              <a:rPr lang="en-US" dirty="0"/>
              <a:t>Point to Your Lambda Function</a:t>
            </a:r>
          </a:p>
        </p:txBody>
      </p:sp>
      <p:sp>
        <p:nvSpPr>
          <p:cNvPr id="6" name="Content Placeholder 5"/>
          <p:cNvSpPr>
            <a:spLocks noGrp="1"/>
          </p:cNvSpPr>
          <p:nvPr>
            <p:ph sz="quarter" idx="15"/>
          </p:nvPr>
        </p:nvSpPr>
        <p:spPr/>
        <p:txBody>
          <a:bodyPr/>
          <a:lstStyle/>
          <a:p>
            <a:r>
              <a:rPr lang="en-US" sz="2000" dirty="0"/>
              <a:t>A unique endpoint (ARN: Amazon Resource Name) will be created for your Lambda function, which you will enter into the “Endpoint” &gt; “Default Region” box. The following slides will cover how to obtain this value, so return here afterwards.</a:t>
            </a:r>
          </a:p>
          <a:p>
            <a:endParaRPr lang="en-US" sz="2000" dirty="0"/>
          </a:p>
          <a:p>
            <a:endParaRPr lang="en-US" sz="2000" dirty="0"/>
          </a:p>
          <a:p>
            <a:endParaRPr lang="en-US" sz="2000" dirty="0"/>
          </a:p>
          <a:p>
            <a:endParaRPr lang="en-US" sz="2000" dirty="0"/>
          </a:p>
          <a:p>
            <a:endParaRPr lang="en-US" sz="2000" dirty="0"/>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8</a:t>
            </a:fld>
            <a:r>
              <a:rPr lang="en-US" altLang="x-none" dirty="0"/>
              <a:t> </a:t>
            </a:r>
          </a:p>
        </p:txBody>
      </p:sp>
      <p:sp>
        <p:nvSpPr>
          <p:cNvPr id="11" name="Oval"/>
          <p:cNvSpPr/>
          <p:nvPr/>
        </p:nvSpPr>
        <p:spPr>
          <a:xfrm>
            <a:off x="1828800" y="4800600"/>
            <a:ext cx="1143000" cy="304800"/>
          </a:xfrm>
          <a:prstGeom prst="ellipse">
            <a:avLst/>
          </a:prstGeom>
          <a:ln w="50800">
            <a:solidFill>
              <a:schemeClr val="accent5"/>
            </a:solidFill>
            <a:miter lim="400000"/>
          </a:ln>
        </p:spPr>
        <p:txBody>
          <a:bodyPr lIns="35719" tIns="35719" rIns="35719" bIns="35719" anchor="ctr"/>
          <a:lstStyle/>
          <a:p>
            <a:pPr>
              <a:defRPr sz="2400"/>
            </a:pPr>
            <a:endParaRPr sz="1687"/>
          </a:p>
        </p:txBody>
      </p:sp>
      <p:sp>
        <p:nvSpPr>
          <p:cNvPr id="12" name="Oval">
            <a:extLst>
              <a:ext uri="{FF2B5EF4-FFF2-40B4-BE49-F238E27FC236}">
                <a16:creationId xmlns:a16="http://schemas.microsoft.com/office/drawing/2014/main" id="{45D924E3-6001-9D46-B537-05AFC7D2125A}"/>
              </a:ext>
            </a:extLst>
          </p:cNvPr>
          <p:cNvSpPr/>
          <p:nvPr/>
        </p:nvSpPr>
        <p:spPr>
          <a:xfrm>
            <a:off x="3581401" y="4495800"/>
            <a:ext cx="5967644" cy="1676400"/>
          </a:xfrm>
          <a:prstGeom prst="ellipse">
            <a:avLst/>
          </a:prstGeom>
          <a:ln w="50800">
            <a:solidFill>
              <a:schemeClr val="accent5"/>
            </a:solidFill>
            <a:miter lim="400000"/>
          </a:ln>
        </p:spPr>
        <p:txBody>
          <a:bodyPr lIns="35719" tIns="35719" rIns="35719" bIns="35719" anchor="ctr"/>
          <a:lstStyle/>
          <a:p>
            <a:pPr>
              <a:defRPr sz="2400"/>
            </a:pPr>
            <a:endParaRPr sz="1687"/>
          </a:p>
        </p:txBody>
      </p:sp>
    </p:spTree>
    <p:extLst>
      <p:ext uri="{BB962C8B-B14F-4D97-AF65-F5344CB8AC3E}">
        <p14:creationId xmlns:p14="http://schemas.microsoft.com/office/powerpoint/2010/main" val="1241178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AWS Account</a:t>
            </a:r>
          </a:p>
        </p:txBody>
      </p:sp>
      <p:sp>
        <p:nvSpPr>
          <p:cNvPr id="6" name="Content Placeholder 5"/>
          <p:cNvSpPr>
            <a:spLocks noGrp="1"/>
          </p:cNvSpPr>
          <p:nvPr>
            <p:ph sz="quarter" idx="15"/>
          </p:nvPr>
        </p:nvSpPr>
        <p:spPr/>
        <p:txBody>
          <a:bodyPr/>
          <a:lstStyle/>
          <a:p>
            <a:r>
              <a:rPr lang="en-US" sz="2000" dirty="0"/>
              <a:t>Login to your </a:t>
            </a:r>
            <a:r>
              <a:rPr lang="en-US" sz="2000" dirty="0">
                <a:hlinkClick r:id="rId2"/>
              </a:rPr>
              <a:t>AWS account</a:t>
            </a:r>
            <a:r>
              <a:rPr lang="en-US" sz="2000" dirty="0"/>
              <a:t>, which will be used for access to Lambda where the code associated with your custom skill will run. You may have to setup payment info, but can use the Lambda free tier, which is under 1M requests per month.</a:t>
            </a:r>
          </a:p>
          <a:p>
            <a:r>
              <a:rPr lang="en-US" sz="2000" dirty="0"/>
              <a:t>Lambda is only available in US East (N. Virginia) currently. Be sure to select that region to see the Lambda option</a:t>
            </a:r>
          </a:p>
          <a:p>
            <a:endParaRPr lang="en-US" sz="2000" dirty="0"/>
          </a:p>
          <a:p>
            <a:r>
              <a:rPr lang="en-US" sz="2000" dirty="0"/>
              <a:t>Search for Lambda and “</a:t>
            </a:r>
            <a:r>
              <a:rPr lang="en-US" sz="2000" dirty="0">
                <a:solidFill>
                  <a:schemeClr val="accent3"/>
                </a:solidFill>
                <a:latin typeface="Helvetica"/>
                <a:ea typeface="Helvetica"/>
                <a:cs typeface="Helvetica"/>
                <a:sym typeface="Helvetica"/>
              </a:rPr>
              <a:t>author from scratch</a:t>
            </a:r>
            <a:r>
              <a:rPr lang="en-US" sz="2000" dirty="0"/>
              <a:t>”</a:t>
            </a:r>
          </a:p>
          <a:p>
            <a:endParaRPr lang="en-US" sz="2000" dirty="0"/>
          </a:p>
        </p:txBody>
      </p:sp>
      <p:sp>
        <p:nvSpPr>
          <p:cNvPr id="4" name="Slide Number Placeholder 3"/>
          <p:cNvSpPr>
            <a:spLocks noGrp="1"/>
          </p:cNvSpPr>
          <p:nvPr>
            <p:ph type="sldNum" sz="quarter" idx="10"/>
          </p:nvPr>
        </p:nvSpPr>
        <p:spPr/>
        <p:txBody>
          <a:bodyPr/>
          <a:lstStyle/>
          <a:p>
            <a:pPr>
              <a:defRPr/>
            </a:pPr>
            <a:fld id="{C9C9DEE3-E073-C84A-A55F-F305E68DCAD3}" type="slidenum">
              <a:rPr lang="en-US" altLang="x-none" smtClean="0"/>
              <a:pPr>
                <a:defRPr/>
              </a:pPr>
              <a:t>9</a:t>
            </a:fld>
            <a:r>
              <a:rPr lang="en-US" altLang="x-none" dirty="0"/>
              <a:t> </a:t>
            </a:r>
          </a:p>
        </p:txBody>
      </p:sp>
      <p:grpSp>
        <p:nvGrpSpPr>
          <p:cNvPr id="12" name="Group 11"/>
          <p:cNvGrpSpPr/>
          <p:nvPr/>
        </p:nvGrpSpPr>
        <p:grpSpPr>
          <a:xfrm>
            <a:off x="3960840" y="2508516"/>
            <a:ext cx="3556640" cy="593808"/>
            <a:chOff x="5361717" y="2415481"/>
            <a:chExt cx="3556640" cy="593808"/>
          </a:xfrm>
        </p:grpSpPr>
        <p:pic>
          <p:nvPicPr>
            <p:cNvPr id="13" name="Screen Shot 2016-09-09 at 2.26.57 AM.png" descr="Screen Shot 2016-09-09 at 2.26.57 AM.png"/>
            <p:cNvPicPr>
              <a:picLocks noChangeAspect="1"/>
            </p:cNvPicPr>
            <p:nvPr/>
          </p:nvPicPr>
          <p:blipFill>
            <a:blip r:embed="rId3">
              <a:extLst/>
            </a:blip>
            <a:stretch>
              <a:fillRect/>
            </a:stretch>
          </p:blipFill>
          <p:spPr>
            <a:xfrm>
              <a:off x="5361717" y="2478740"/>
              <a:ext cx="3556640" cy="530549"/>
            </a:xfrm>
            <a:prstGeom prst="rect">
              <a:avLst/>
            </a:prstGeom>
            <a:ln w="12700">
              <a:solidFill>
                <a:schemeClr val="accent5"/>
              </a:solidFill>
              <a:miter lim="400000"/>
            </a:ln>
          </p:spPr>
        </p:pic>
        <p:sp>
          <p:nvSpPr>
            <p:cNvPr id="14" name="Oval"/>
            <p:cNvSpPr/>
            <p:nvPr/>
          </p:nvSpPr>
          <p:spPr>
            <a:xfrm>
              <a:off x="6982376" y="2415481"/>
              <a:ext cx="1040868" cy="512689"/>
            </a:xfrm>
            <a:prstGeom prst="ellipse">
              <a:avLst/>
            </a:prstGeom>
            <a:ln w="50800">
              <a:solidFill>
                <a:schemeClr val="accent5"/>
              </a:solidFill>
              <a:miter lim="400000"/>
            </a:ln>
          </p:spPr>
          <p:txBody>
            <a:bodyPr lIns="35719" tIns="35719" rIns="35719" bIns="35719" anchor="ctr"/>
            <a:lstStyle/>
            <a:p>
              <a:pPr>
                <a:defRPr sz="2400"/>
              </a:pPr>
              <a:endParaRPr sz="1687"/>
            </a:p>
          </p:txBody>
        </p:sp>
      </p:grpSp>
      <p:pic>
        <p:nvPicPr>
          <p:cNvPr id="16" name="Screen Shot 2017-10-11 at 22.24.32.png" descr="Screen Shot 2017-10-11 at 22.24.32.png"/>
          <p:cNvPicPr>
            <a:picLocks noChangeAspect="1"/>
          </p:cNvPicPr>
          <p:nvPr/>
        </p:nvPicPr>
        <p:blipFill>
          <a:blip r:embed="rId4">
            <a:extLst/>
          </a:blip>
          <a:stretch>
            <a:fillRect/>
          </a:stretch>
        </p:blipFill>
        <p:spPr>
          <a:xfrm>
            <a:off x="1143000" y="3524494"/>
            <a:ext cx="6883803" cy="2690652"/>
          </a:xfrm>
          <a:prstGeom prst="rect">
            <a:avLst/>
          </a:prstGeom>
          <a:ln w="12700">
            <a:noFill/>
            <a:miter lim="400000"/>
          </a:ln>
        </p:spPr>
      </p:pic>
      <p:sp>
        <p:nvSpPr>
          <p:cNvPr id="17" name="Oval"/>
          <p:cNvSpPr/>
          <p:nvPr/>
        </p:nvSpPr>
        <p:spPr>
          <a:xfrm>
            <a:off x="1696314" y="4231336"/>
            <a:ext cx="2453807" cy="931919"/>
          </a:xfrm>
          <a:prstGeom prst="ellipse">
            <a:avLst/>
          </a:prstGeom>
          <a:ln w="50800">
            <a:solidFill>
              <a:schemeClr val="accent5"/>
            </a:solidFill>
            <a:miter lim="400000"/>
          </a:ln>
        </p:spPr>
        <p:txBody>
          <a:bodyPr lIns="35719" tIns="35719" rIns="35719" bIns="35719" anchor="ctr"/>
          <a:lstStyle/>
          <a:p>
            <a:pPr>
              <a:defRPr sz="2400"/>
            </a:pPr>
            <a:endParaRPr sz="1687"/>
          </a:p>
        </p:txBody>
      </p:sp>
      <p:pic>
        <p:nvPicPr>
          <p:cNvPr id="18" name="Screen Shot 2017-10-11 at 22.25.04.png" descr="Screen Shot 2017-10-11 at 22.25.04.png"/>
          <p:cNvPicPr>
            <a:picLocks noChangeAspect="1"/>
          </p:cNvPicPr>
          <p:nvPr/>
        </p:nvPicPr>
        <p:blipFill>
          <a:blip r:embed="rId5">
            <a:extLst/>
          </a:blip>
          <a:stretch>
            <a:fillRect/>
          </a:stretch>
        </p:blipFill>
        <p:spPr>
          <a:xfrm>
            <a:off x="8324042" y="4231336"/>
            <a:ext cx="2485312" cy="1435993"/>
          </a:xfrm>
          <a:prstGeom prst="rect">
            <a:avLst/>
          </a:prstGeom>
          <a:ln w="12700">
            <a:noFill/>
            <a:miter lim="400000"/>
          </a:ln>
        </p:spPr>
      </p:pic>
      <p:sp>
        <p:nvSpPr>
          <p:cNvPr id="19" name="Oval"/>
          <p:cNvSpPr/>
          <p:nvPr/>
        </p:nvSpPr>
        <p:spPr>
          <a:xfrm>
            <a:off x="8223425" y="5205283"/>
            <a:ext cx="1722798" cy="564347"/>
          </a:xfrm>
          <a:prstGeom prst="ellipse">
            <a:avLst/>
          </a:prstGeom>
          <a:ln w="50800">
            <a:solidFill>
              <a:schemeClr val="accent5"/>
            </a:solidFill>
            <a:miter lim="400000"/>
          </a:ln>
        </p:spPr>
        <p:txBody>
          <a:bodyPr lIns="35719" tIns="35719" rIns="35719" bIns="35719" anchor="ctr"/>
          <a:lstStyle/>
          <a:p>
            <a:pPr>
              <a:defRPr sz="2400"/>
            </a:pPr>
            <a:endParaRPr sz="1687"/>
          </a:p>
        </p:txBody>
      </p:sp>
    </p:spTree>
    <p:extLst>
      <p:ext uri="{BB962C8B-B14F-4D97-AF65-F5344CB8AC3E}">
        <p14:creationId xmlns:p14="http://schemas.microsoft.com/office/powerpoint/2010/main" val="2159909360"/>
      </p:ext>
    </p:extLst>
  </p:cSld>
  <p:clrMapOvr>
    <a:masterClrMapping/>
  </p:clrMapOvr>
</p:sld>
</file>

<file path=ppt/theme/theme1.xml><?xml version="1.0" encoding="utf-8"?>
<a:theme xmlns:a="http://schemas.openxmlformats.org/drawingml/2006/main" name="Custom Design">
  <a:themeElements>
    <a:clrScheme name="Meraki Template Colors">
      <a:dk1>
        <a:srgbClr val="4E4B48"/>
      </a:dk1>
      <a:lt1>
        <a:srgbClr val="8F8F8F"/>
      </a:lt1>
      <a:dk2>
        <a:srgbClr val="FFFFFF"/>
      </a:dk2>
      <a:lt2>
        <a:srgbClr val="FFFFFF"/>
      </a:lt2>
      <a:accent1>
        <a:srgbClr val="64B546"/>
      </a:accent1>
      <a:accent2>
        <a:srgbClr val="FDCF06"/>
      </a:accent2>
      <a:accent3>
        <a:srgbClr val="F49E23"/>
      </a:accent3>
      <a:accent4>
        <a:srgbClr val="46B2A0"/>
      </a:accent4>
      <a:accent5>
        <a:srgbClr val="6170B5"/>
      </a:accent5>
      <a:accent6>
        <a:srgbClr val="7E62A8"/>
      </a:accent6>
      <a:hlink>
        <a:srgbClr val="0563C1"/>
      </a:hlink>
      <a:folHlink>
        <a:srgbClr val="A163A9"/>
      </a:folHlink>
    </a:clrScheme>
    <a:fontScheme name="Proxima Nova">
      <a:majorFont>
        <a:latin typeface="Proxima Nova Rg"/>
        <a:ea typeface=""/>
        <a:cs typeface=""/>
      </a:majorFont>
      <a:minorFont>
        <a:latin typeface="Proxima Nov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defRPr smtClean="0">
            <a:latin typeface="Arial" charset="0"/>
            <a:ea typeface="Arial" charset="0"/>
            <a:cs typeface="Arial" charset="0"/>
          </a:defRPr>
        </a:defPPr>
      </a:lstStyle>
    </a:txDef>
  </a:objectDefaults>
  <a:extraClrSchemeLst/>
  <a:extLst>
    <a:ext uri="{05A4C25C-085E-4340-85A3-A5531E510DB2}">
      <thm15:themeFamily xmlns:thm15="http://schemas.microsoft.com/office/thememl/2012/main" name="Meraki" id="{75FE218A-6DCE-404A-B564-FEC3922D83CD}" vid="{44AF162C-BF2E-5A47-B2AF-7C1A8ADE743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Meraki_PPT_Template</Template>
  <TotalTime>1865</TotalTime>
  <Words>832</Words>
  <Application>Microsoft Macintosh PowerPoint</Application>
  <PresentationFormat>Widescreen</PresentationFormat>
  <Paragraphs>112</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.AppleSystemUIFont</vt:lpstr>
      <vt:lpstr>HiraMinProN-W3</vt:lpstr>
      <vt:lpstr>Arial</vt:lpstr>
      <vt:lpstr>Calibri</vt:lpstr>
      <vt:lpstr>Helvetica</vt:lpstr>
      <vt:lpstr>LucidaGrande</vt:lpstr>
      <vt:lpstr>Proxima Nova Rg</vt:lpstr>
      <vt:lpstr>Custom Design</vt:lpstr>
      <vt:lpstr>Meraki Dashboard API &amp; Amazon Alexa</vt:lpstr>
      <vt:lpstr>Amazon Alexa Skill</vt:lpstr>
      <vt:lpstr>Getting Started</vt:lpstr>
      <vt:lpstr>Developer Account</vt:lpstr>
      <vt:lpstr>Creating a New Skill</vt:lpstr>
      <vt:lpstr>Building the Interaction Model (1/2)</vt:lpstr>
      <vt:lpstr>Build the Interaction Model (2/2)</vt:lpstr>
      <vt:lpstr>Point to Your Lambda Function</vt:lpstr>
      <vt:lpstr>AWS Account</vt:lpstr>
      <vt:lpstr>Lambda Function (1/6)</vt:lpstr>
      <vt:lpstr>Lambda Function (2/6)</vt:lpstr>
      <vt:lpstr>Lambda Function (3/6)</vt:lpstr>
      <vt:lpstr>Lambda Function (4/6)</vt:lpstr>
      <vt:lpstr>Lambda Function (5/6)</vt:lpstr>
      <vt:lpstr>Lambda Function (6/6)</vt:lpstr>
      <vt:lpstr>Configure a Trigger</vt:lpstr>
      <vt:lpstr>Finalizing the Lambda Function</vt:lpstr>
      <vt:lpstr>Enable Testing</vt:lpstr>
      <vt:lpstr>Sample Alexa Commands</vt:lpstr>
      <vt:lpstr>Alexa, ask Meraki…</vt:lpstr>
      <vt:lpstr>Example Demo</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Meraki Overview</dc:title>
  <dc:creator>Microsoft Office User</dc:creator>
  <cp:lastModifiedBy>Microsoft Office User</cp:lastModifiedBy>
  <cp:revision>106</cp:revision>
  <dcterms:created xsi:type="dcterms:W3CDTF">2017-06-13T18:42:50Z</dcterms:created>
  <dcterms:modified xsi:type="dcterms:W3CDTF">2018-06-11T02:07:58Z</dcterms:modified>
</cp:coreProperties>
</file>